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2" y="258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22667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: </a:t>
            </a:r>
            <a:r>
              <a:rPr lang="en-US" altLang="ja-JP" sz="4000" b="1" dirty="0">
                <a:solidFill>
                  <a:srgbClr val="C0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Chiba Campaign 2025</a:t>
            </a:r>
            <a:endParaRPr lang="en-US" altLang="ja-JP" sz="4400" b="1" dirty="0">
              <a:solidFill>
                <a:srgbClr val="C0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801889"/>
            <a:ext cx="988716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spatiotemporal variations in atmospheric components such as         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GHGs (CO</a:t>
            </a:r>
            <a:r>
              <a:rPr lang="en-US" altLang="ja-JP" sz="1600" b="1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1600" b="1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), H</a:t>
            </a:r>
            <a:r>
              <a:rPr lang="en-US" altLang="ja-JP" sz="1600" b="1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O, other trace gases (NO</a:t>
            </a:r>
            <a:r>
              <a:rPr lang="en-US" altLang="ja-JP" sz="1600" b="1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SO</a:t>
            </a:r>
            <a:r>
              <a:rPr lang="en-US" altLang="ja-JP" sz="1600" b="1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etc.), (light-absorbing) aerosol optical properties, and PM</a:t>
            </a:r>
            <a:r>
              <a:rPr lang="en-US" altLang="ja-JP" sz="1600" b="1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ja-JP" altLang="en-US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&amp;</a:t>
            </a:r>
            <a:r>
              <a:rPr lang="ja-JP" altLang="en-US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BC 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around Chiba </a:t>
            </a:r>
            <a:r>
              <a:rPr lang="en-US" altLang="ja-JP" sz="1600" b="1" u="sng" dirty="0">
                <a:solidFill>
                  <a:srgbClr val="FF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under rapidly changing atmospheric </a:t>
            </a:r>
            <a:r>
              <a:rPr lang="en-US" altLang="ja-JP" sz="1600" b="1" u="sng">
                <a:solidFill>
                  <a:srgbClr val="FF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conditions        in </a:t>
            </a:r>
            <a:r>
              <a:rPr lang="en-US" altLang="ja-JP" sz="1600" b="1" u="sng" dirty="0">
                <a:solidFill>
                  <a:srgbClr val="FF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early summer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GHGs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LI7810, G4301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A-SKY/MAX-DOAS (4AZ-MAXDOAS), microwave radiometer, CIMEL, radiosonde (@Tateno)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A-SKY/MAX-DOAS (4AZ-MAXDOAS), CUPI-G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A-SKY/MAX-DOAS (4AZ-MAXDOAS), COSMOS, PM</a:t>
            </a:r>
            <a:r>
              <a:rPr lang="en-US" altLang="ja-JP" sz="1400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etc.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microwave radiometer, </a:t>
            </a:r>
            <a:r>
              <a:rPr lang="en-US" altLang="ja-JP" sz="14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sky camera, timelapse cameras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PAR, etc.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combining with satellite data </a:t>
            </a:r>
          </a:p>
          <a:p>
            <a:pPr lvl="2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</a:t>
            </a:r>
            <a:r>
              <a:rPr lang="en-US" altLang="ja-JP" sz="1400" u="sng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GCOM-C (ver.3)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400" u="sng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EarthCARE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400" u="sng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Himawari-9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OMI, TROPOMI, GEMS (ver.2)</a:t>
            </a:r>
          </a:p>
          <a:p>
            <a:pPr lvl="2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GOME-2, GOSAT-1/2/GW?, OCO-3, etc.</a:t>
            </a: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long-term trend analysis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sz="16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LI7810 vs. G4301</a:t>
            </a:r>
            <a:endParaRPr lang="en-US" altLang="ja-JP" sz="1400" b="1" u="sng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MAX-DOAS, PM</a:t>
            </a:r>
            <a:r>
              <a:rPr lang="en-US" altLang="ja-JP" sz="1400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COSMOS, satellites, ...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whole-sky cameras, microwave radiometer, </a:t>
            </a:r>
            <a:r>
              <a:rPr lang="en-US" altLang="ja-JP" sz="14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pyranometers, satellites, ...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A-SKY/MAX-DOAS (4AZ-MAXDOAS), microwave radiometer, CIMEL, radiosonde</a:t>
            </a: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                satellites, ERA5, MSM, LFM, </a:t>
            </a:r>
            <a:r>
              <a:rPr lang="en-US" altLang="ja-JP" sz="1400" dirty="0" err="1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CReSS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...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16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promote interaction among participating researchers and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provide an opportunity for new and innovative initiatives through free and open-minded discussions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>
            <a:cxnSpLocks/>
          </p:cNvCxnSpPr>
          <p:nvPr/>
        </p:nvCxnSpPr>
        <p:spPr>
          <a:xfrm>
            <a:off x="0" y="785721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261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152</cp:revision>
  <cp:lastPrinted>2013-06-05T06:35:02Z</cp:lastPrinted>
  <dcterms:created xsi:type="dcterms:W3CDTF">2013-05-01T02:16:19Z</dcterms:created>
  <dcterms:modified xsi:type="dcterms:W3CDTF">2025-06-06T05:01:05Z</dcterms:modified>
</cp:coreProperties>
</file>