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84" y="150"/>
      </p:cViewPr>
      <p:guideLst>
        <p:guide pos="3120"/>
        <p:guide orient="horz" pos="4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42" y="22667"/>
            <a:ext cx="9887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Objectives : </a:t>
            </a:r>
            <a:r>
              <a:rPr lang="en-US" altLang="ja-JP" sz="4000" b="1" dirty="0">
                <a:solidFill>
                  <a:srgbClr val="C0000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Chiba Campaign 2023</a:t>
            </a:r>
            <a:endParaRPr lang="en-US" altLang="ja-JP" sz="4400" b="1" dirty="0">
              <a:solidFill>
                <a:srgbClr val="C0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42" y="986523"/>
            <a:ext cx="98871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understand spatial-temporal variations in GHGs (CO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&amp; CH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), H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O, other trace gases (NO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SO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etc.), (light-absorbing) aerosol optical properties, and PM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ja-JP" altLang="en-US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&amp;</a:t>
            </a:r>
            <a:r>
              <a:rPr lang="ja-JP" altLang="en-US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BC mass concentrations around Chiba</a:t>
            </a:r>
            <a:endParaRPr lang="en-US" altLang="ja-JP" sz="1600" b="1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GHGs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LI-7810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MAX-DOAS (4AZ-MAXDOAS), CIMEL, radiosonde</a:t>
            </a:r>
            <a:endParaRPr lang="en-US" altLang="ja-JP" sz="1600" dirty="0">
              <a:solidFill>
                <a:srgbClr val="0070C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trace gases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MAX-DOAS (4AZ-MAXDOAS)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CIMEL, MAX-DOAS (4AZ-MAXDOAS), </a:t>
            </a:r>
          </a:p>
          <a:p>
            <a:pPr lvl="1"/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		     COSMOS, PM</a:t>
            </a:r>
            <a:r>
              <a:rPr lang="en-US" altLang="ja-JP" sz="1400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sensor, etc.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sky camera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radiations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pyranometers, PAR, etc.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combining with satellite data </a:t>
            </a:r>
          </a:p>
          <a:p>
            <a:pPr lvl="2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</a:t>
            </a:r>
            <a:r>
              <a:rPr lang="en-US" altLang="ja-JP" sz="1400" u="sng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GEMS (ver.2)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400" u="sng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Himawari-9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400" u="sng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GCOM-C (ver.3)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OMI, TROPOMI</a:t>
            </a:r>
          </a:p>
          <a:p>
            <a:pPr lvl="2"/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GOME-2, MODIS, GOSAT-1/2, OCO-3, etc.</a:t>
            </a:r>
          </a:p>
          <a:p>
            <a:pPr lvl="1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expected for better interpretation of trend analysis</a:t>
            </a:r>
            <a:r>
              <a:rPr lang="ja-JP" altLang="en-US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　</a:t>
            </a:r>
            <a:endParaRPr lang="en-US" altLang="ja-JP" sz="1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endParaRPr kumimoji="1" lang="en-US" altLang="ja-JP" sz="16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Intercomparison exercise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&amp; CH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LI-COR LI-7810 vs. </a:t>
            </a:r>
            <a:r>
              <a:rPr lang="en-US" altLang="ja-JP" sz="1600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Picarro</a:t>
            </a:r>
            <a:r>
              <a:rPr lang="en-US" altLang="ja-JP" sz="16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G4301</a:t>
            </a:r>
            <a:endParaRPr lang="en-US" altLang="ja-JP" sz="1600" b="1" u="sng" dirty="0">
              <a:solidFill>
                <a:srgbClr val="0070C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CIMEL, MAX-DOAS, PM</a:t>
            </a:r>
            <a:r>
              <a:rPr lang="en-US" altLang="ja-JP" sz="1400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sensor, COSMOS, satellites, ...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 (COD)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whole-sky cameras, skyradiometer, pyranometers, satellites, ...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MAX-DOAS (4AZ-MAXDOAS), CIMEL, radiosonde, satellites, ...</a:t>
            </a:r>
          </a:p>
          <a:p>
            <a:pPr lvl="1"/>
            <a:endParaRPr kumimoji="1" lang="en-US" altLang="ja-JP" sz="16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create videos of the instruction/maintenance manuals of instruments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3" name="直線コネクタ 2"/>
          <p:cNvCxnSpPr>
            <a:cxnSpLocks/>
          </p:cNvCxnSpPr>
          <p:nvPr/>
        </p:nvCxnSpPr>
        <p:spPr>
          <a:xfrm>
            <a:off x="0" y="803305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2165</TotalTime>
  <Words>206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HI</cp:lastModifiedBy>
  <cp:revision>147</cp:revision>
  <cp:lastPrinted>2013-06-05T06:35:02Z</cp:lastPrinted>
  <dcterms:created xsi:type="dcterms:W3CDTF">2013-05-01T02:16:19Z</dcterms:created>
  <dcterms:modified xsi:type="dcterms:W3CDTF">2023-11-08T10:24:42Z</dcterms:modified>
</cp:coreProperties>
</file>