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20" userDrawn="1">
          <p15:clr>
            <a:srgbClr val="A4A3A4"/>
          </p15:clr>
        </p15:guide>
        <p15:guide id="2" orient="horz" pos="42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930" y="102"/>
      </p:cViewPr>
      <p:guideLst>
        <p:guide pos="3120"/>
        <p:guide orient="horz" pos="42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F3439-E92C-4CB5-ABC0-4F1264CD12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49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73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7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19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1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11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5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9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39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93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3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B4A6C-D28F-4FED-9C91-D62264706EB6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31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342" y="13702"/>
            <a:ext cx="9887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Objectives (Chiba Campaign 2022)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342" y="805883"/>
            <a:ext cx="988716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sz="20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To better understand spatial-temporal variations in GHGs (CO</a:t>
            </a:r>
            <a:r>
              <a:rPr lang="en-US" altLang="ja-JP" sz="20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20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&amp; CH</a:t>
            </a:r>
            <a:r>
              <a:rPr lang="en-US" altLang="ja-JP" sz="20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4</a:t>
            </a:r>
            <a:r>
              <a:rPr lang="en-US" altLang="ja-JP" sz="20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), H</a:t>
            </a:r>
            <a:r>
              <a:rPr lang="en-US" altLang="ja-JP" sz="20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20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O, other trace gases (NO</a:t>
            </a:r>
            <a:r>
              <a:rPr lang="en-US" altLang="ja-JP" sz="20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20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SO</a:t>
            </a:r>
            <a:r>
              <a:rPr lang="en-US" altLang="ja-JP" sz="20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20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etc.), (light-absorbing) aerosol optical properties, and PM</a:t>
            </a:r>
            <a:r>
              <a:rPr lang="en-US" altLang="ja-JP" sz="20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2.5</a:t>
            </a:r>
            <a:r>
              <a:rPr lang="ja-JP" altLang="en-US" sz="20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20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&amp;</a:t>
            </a:r>
            <a:r>
              <a:rPr lang="ja-JP" altLang="en-US" sz="20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20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BC mass concentrations around Chiba.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20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GHGs</a:t>
            </a:r>
            <a:r>
              <a:rPr lang="en-US" altLang="ja-JP" sz="2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LI-7810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20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H</a:t>
            </a:r>
            <a:r>
              <a:rPr lang="en-US" altLang="ja-JP" sz="2000" b="1" u="sng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20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</a:t>
            </a:r>
            <a:r>
              <a:rPr lang="en-US" altLang="ja-JP" sz="2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MAX-DOAS (4AZ-MAXDOAS), CIMEL, MWR, radiosonde</a:t>
            </a:r>
            <a:endParaRPr lang="en-US" altLang="ja-JP" sz="2000" dirty="0">
              <a:solidFill>
                <a:srgbClr val="0070C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20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trace gases</a:t>
            </a:r>
            <a:r>
              <a:rPr lang="en-US" altLang="ja-JP" sz="2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MAX-DOAS (4AZ-MAXDOAS)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20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aerosols</a:t>
            </a:r>
            <a:r>
              <a:rPr lang="en-US" altLang="ja-JP" sz="2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20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skyradiometer, CIMEL, MAX-DOAS (4AZ-MAXDOAS), lidar</a:t>
            </a:r>
          </a:p>
          <a:p>
            <a:pPr lvl="1"/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		     COSMOS, PM</a:t>
            </a:r>
            <a:r>
              <a:rPr lang="en-US" altLang="ja-JP" baseline="-250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2.5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sensor, etc.</a:t>
            </a:r>
            <a:endParaRPr lang="en-US" altLang="ja-JP" sz="20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20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clouds</a:t>
            </a:r>
            <a:r>
              <a:rPr lang="en-US" altLang="ja-JP" sz="2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20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MWR, skyradiometer, sky camera</a:t>
            </a:r>
            <a:endParaRPr lang="en-US" altLang="ja-JP" sz="20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20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radiations</a:t>
            </a:r>
            <a:r>
              <a:rPr lang="en-US" altLang="ja-JP" sz="2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20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pyranometers, MS-700, PAR, etc.</a:t>
            </a:r>
            <a:endParaRPr lang="en-US" altLang="ja-JP" sz="20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lvl="1"/>
            <a:r>
              <a:rPr lang="en-US" altLang="ja-JP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※</a:t>
            </a:r>
            <a:r>
              <a:rPr lang="ja-JP" altLang="en-US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with satellite data </a:t>
            </a:r>
          </a:p>
          <a:p>
            <a:pPr lvl="1"/>
            <a:r>
              <a:rPr lang="en-US" altLang="ja-JP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    </a:t>
            </a:r>
            <a:r>
              <a:rPr lang="en-US" altLang="ja-JP" u="sng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GEMS (ver.2)</a:t>
            </a:r>
            <a:r>
              <a:rPr lang="en-US" altLang="ja-JP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u="sng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Himawari-8/9</a:t>
            </a:r>
            <a:r>
              <a:rPr lang="en-US" altLang="ja-JP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u="sng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GCOM-C (ver.3)</a:t>
            </a:r>
            <a:r>
              <a:rPr lang="en-US" altLang="ja-JP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OMI, TROPOMI</a:t>
            </a:r>
          </a:p>
          <a:p>
            <a:pPr lvl="1"/>
            <a:r>
              <a:rPr lang="en-US" altLang="ja-JP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    GOME-2, MODIS, GOSAT-1/2, OCO-3, etc.</a:t>
            </a:r>
          </a:p>
          <a:p>
            <a:pPr lvl="1"/>
            <a:r>
              <a:rPr lang="en-US" altLang="ja-JP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※</a:t>
            </a:r>
            <a:r>
              <a:rPr lang="ja-JP" altLang="en-US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expected for better interpretation of trend analysis</a:t>
            </a:r>
            <a:r>
              <a:rPr lang="ja-JP" altLang="en-US" sz="2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　</a:t>
            </a:r>
            <a:endParaRPr lang="en-US" altLang="ja-JP" sz="20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lvl="1"/>
            <a:endParaRPr kumimoji="1" lang="en-US" altLang="ja-JP" sz="2000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sz="20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Intercomparison exercise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20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CO</a:t>
            </a:r>
            <a:r>
              <a:rPr lang="en-US" altLang="ja-JP" sz="2000" b="1" u="sng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20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&amp; CH</a:t>
            </a:r>
            <a:r>
              <a:rPr lang="en-US" altLang="ja-JP" sz="2000" b="1" u="sng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4</a:t>
            </a:r>
            <a:r>
              <a:rPr lang="en-US" altLang="ja-JP" sz="2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20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20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LICOR (LI-7810) vs. PICARRO (@NIES)</a:t>
            </a:r>
            <a:endParaRPr lang="en-US" altLang="ja-JP" sz="2000" b="1" u="sng" dirty="0">
              <a:solidFill>
                <a:srgbClr val="0070C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20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aerosols</a:t>
            </a:r>
            <a:r>
              <a:rPr lang="en-US" altLang="ja-JP" sz="2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20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skyradiometer, CIMEL, MAX-DOAS, lidar, PM</a:t>
            </a:r>
            <a:r>
              <a:rPr lang="en-US" altLang="ja-JP" baseline="-250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2.5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sensor, COSMOS, sat, ...</a:t>
            </a:r>
            <a:endParaRPr lang="en-US" altLang="ja-JP" sz="20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20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clouds (COD)</a:t>
            </a:r>
            <a:r>
              <a:rPr lang="en-US" altLang="ja-JP" sz="2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20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MWR, whole-sky cameras, skyradiometer, pyranometers, sat, ...</a:t>
            </a:r>
            <a:endParaRPr lang="en-US" altLang="ja-JP" sz="20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20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H</a:t>
            </a:r>
            <a:r>
              <a:rPr lang="en-US" altLang="ja-JP" sz="2000" b="1" u="sng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20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</a:t>
            </a:r>
            <a:r>
              <a:rPr lang="en-US" altLang="ja-JP" sz="2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MAX-DOAS (4AZ-MAXDOAS), CIMEL, MWR, radiosonde, sat, ...</a:t>
            </a:r>
            <a:endParaRPr lang="en-US" altLang="ja-JP" sz="20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cxnSp>
        <p:nvCxnSpPr>
          <p:cNvPr id="3" name="直線コネクタ 2"/>
          <p:cNvCxnSpPr>
            <a:cxnSpLocks/>
          </p:cNvCxnSpPr>
          <p:nvPr/>
        </p:nvCxnSpPr>
        <p:spPr>
          <a:xfrm>
            <a:off x="0" y="803305"/>
            <a:ext cx="990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21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2120</TotalTime>
  <Words>213</Words>
  <Application>Microsoft Office PowerPoint</Application>
  <PresentationFormat>A4 210 x 297 mm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 仁士</cp:lastModifiedBy>
  <cp:revision>139</cp:revision>
  <cp:lastPrinted>2013-06-05T06:35:02Z</cp:lastPrinted>
  <dcterms:created xsi:type="dcterms:W3CDTF">2013-05-01T02:16:19Z</dcterms:created>
  <dcterms:modified xsi:type="dcterms:W3CDTF">2022-12-08T10:39:25Z</dcterms:modified>
</cp:coreProperties>
</file>