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1020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42" y="13702"/>
            <a:ext cx="9887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Objectives (Chiba </a:t>
            </a:r>
            <a:r>
              <a:rPr lang="en-US" altLang="ja-JP" sz="4400" b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Campaign 2021)</a:t>
            </a:r>
            <a:endParaRPr lang="en-US" altLang="ja-JP" sz="44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42" y="822211"/>
            <a:ext cx="988716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characterize simultaneous observations of aerosol optical properties and PM</a:t>
            </a:r>
            <a:r>
              <a:rPr lang="en-US" altLang="ja-JP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ja-JP" altLang="en-US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&amp;</a:t>
            </a:r>
            <a:r>
              <a:rPr lang="ja-JP" altLang="en-US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BC mass concentrations toward GOSAT-2 aerosol product validation</a:t>
            </a:r>
          </a:p>
          <a:p>
            <a:pPr marL="514350" indent="-514350">
              <a:buFont typeface="+mj-lt"/>
              <a:buAutoNum type="arabicPeriod"/>
            </a:pPr>
            <a:endParaRPr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characterize the summertime ozone chemistry </a:t>
            </a:r>
          </a:p>
          <a:p>
            <a:pPr marL="514350" indent="-514350">
              <a:buFont typeface="+mj-lt"/>
              <a:buAutoNum type="arabicPeriod"/>
            </a:pPr>
            <a:endParaRPr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validate satellite data (trace gases, aerosol, and cloud products)</a:t>
            </a:r>
          </a:p>
          <a:p>
            <a:pPr marL="514350" indent="-514350">
              <a:buFont typeface="+mj-lt"/>
              <a:buAutoNum type="arabicPeriod"/>
            </a:pPr>
            <a:endParaRPr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understand spatial-temporal variations in trace gases, aerosols, clouds, and radiations around Chiba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during the Tokyo 2020 Olympic game (under high humidity conditions)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trace gases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MAXDOAS, EM27/SUN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POM, CIMEL, MAX-DOAS, lidar, PM</a:t>
            </a:r>
            <a:r>
              <a:rPr lang="en-US" altLang="ja-JP" sz="16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inst., FRMs, etc.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MWR, POM, sky camera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radiations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pyranometers, MS-700, PAR, etc.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with satellite data </a:t>
            </a:r>
          </a:p>
          <a:p>
            <a:pPr lvl="1"/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  (Himawari-8, GCOM-C, OMI, TROPOMI, GEMS, GOME-2, MODIS, GOSAT-2, etc.)</a:t>
            </a:r>
          </a:p>
          <a:p>
            <a:pPr lvl="1"/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expected for better interpretation of trend analysis</a:t>
            </a:r>
            <a:r>
              <a:rPr lang="ja-JP" altLang="en-US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　</a:t>
            </a:r>
            <a:endParaRPr lang="en-US" altLang="ja-JP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Intercomparison exercise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POM, CIMEL, MAX-DOAS, lidar, PM</a:t>
            </a:r>
            <a:r>
              <a:rPr lang="en-US" altLang="ja-JP" sz="16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inst., BC inst., FRMs, sat, ...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 (COD)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MWR, whole-sky cameras, POM, pyranometers, sat, ...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water vapor (PWC)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MWR, POM, CIMEL, MAX-DOAS, HSC, MBC, ...</a:t>
            </a:r>
            <a:endParaRPr lang="en-US" altLang="ja-JP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793639"/>
            <a:ext cx="9906000" cy="2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2081</TotalTime>
  <Words>209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HI</cp:lastModifiedBy>
  <cp:revision>131</cp:revision>
  <cp:lastPrinted>2013-06-05T06:35:02Z</cp:lastPrinted>
  <dcterms:created xsi:type="dcterms:W3CDTF">2013-05-01T02:16:19Z</dcterms:created>
  <dcterms:modified xsi:type="dcterms:W3CDTF">2021-06-11T05:51:30Z</dcterms:modified>
</cp:coreProperties>
</file>