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72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day4  2017/11/24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0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7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3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3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day6  2017/11/26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8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1334800"/>
            <a:ext cx="11353801" cy="45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2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8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7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3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69060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1023.5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1022.6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1021.7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90546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1020.3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152724"/>
            <a:ext cx="90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11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kumimoji="1" lang="en-US" altLang="ja-JP" smtClean="0">
                <a:latin typeface="HGP明朝B" panose="02020800000000000000" pitchFamily="18" charset="-128"/>
                <a:ea typeface="HGP明朝B" panose="02020800000000000000" pitchFamily="18" charset="-128"/>
              </a:rPr>
              <a:t>26</a:t>
            </a:r>
            <a:r>
              <a:rPr kumimoji="1" lang="ja-JP" altLang="en-US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の詳細</a:t>
            </a:r>
            <a:endParaRPr kumimoji="1" lang="en-US" altLang="ja-JP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3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1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0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5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day5  2017/11/25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0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9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0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135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110</TotalTime>
  <Words>318</Words>
  <Application>Microsoft Office PowerPoint</Application>
  <PresentationFormat>ワイド画面</PresentationFormat>
  <Paragraphs>273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HGP明朝B</vt:lpstr>
      <vt:lpstr>ＭＳ Ｐゴシック</vt:lpstr>
      <vt:lpstr>Arial</vt:lpstr>
      <vt:lpstr>Calibri</vt:lpstr>
      <vt:lpstr>Calibri Light</vt:lpstr>
      <vt:lpstr>レトロスペクト</vt:lpstr>
      <vt:lpstr>Chiba campaign MAX-DOAS(2D) day4  2017/11/24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Chiba campaign MAX-DOAS(2D) day5  2017/11/25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Chiba campaign MAX-DOAS(2D) day6  2017/11/26</vt:lpstr>
      <vt:lpstr>MAX-DOAS#1 , North　Direction</vt:lpstr>
      <vt:lpstr>MAX-DOAS#2 , WestDirection</vt:lpstr>
      <vt:lpstr>MAX-DOAS#3 , EastDirection</vt:lpstr>
      <vt:lpstr>MAX-DOAS#4 , SouthDirection</vt:lpstr>
      <vt:lpstr>MAX-DOAS Comparison graph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sano</cp:lastModifiedBy>
  <cp:revision>15</cp:revision>
  <dcterms:created xsi:type="dcterms:W3CDTF">2017-07-11T12:20:32Z</dcterms:created>
  <dcterms:modified xsi:type="dcterms:W3CDTF">2017-11-27T03:53:22Z</dcterms:modified>
</cp:coreProperties>
</file>