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D93A-A9B3-4CEE-B7C7-1AAD9912DC86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4ABA-8C33-4DC7-BA0B-356E5E626E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89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D93A-A9B3-4CEE-B7C7-1AAD9912DC86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4ABA-8C33-4DC7-BA0B-356E5E626E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599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D93A-A9B3-4CEE-B7C7-1AAD9912DC86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4ABA-8C33-4DC7-BA0B-356E5E626E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085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D93A-A9B3-4CEE-B7C7-1AAD9912DC86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4ABA-8C33-4DC7-BA0B-356E5E626E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6215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D93A-A9B3-4CEE-B7C7-1AAD9912DC86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4ABA-8C33-4DC7-BA0B-356E5E626E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348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D93A-A9B3-4CEE-B7C7-1AAD9912DC86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4ABA-8C33-4DC7-BA0B-356E5E626E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337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D93A-A9B3-4CEE-B7C7-1AAD9912DC86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4ABA-8C33-4DC7-BA0B-356E5E626E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993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D93A-A9B3-4CEE-B7C7-1AAD9912DC86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4ABA-8C33-4DC7-BA0B-356E5E626E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4108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D93A-A9B3-4CEE-B7C7-1AAD9912DC86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4ABA-8C33-4DC7-BA0B-356E5E626E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442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D93A-A9B3-4CEE-B7C7-1AAD9912DC86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4ABA-8C33-4DC7-BA0B-356E5E626E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7379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D93A-A9B3-4CEE-B7C7-1AAD9912DC86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4ABA-8C33-4DC7-BA0B-356E5E626E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95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4D93A-A9B3-4CEE-B7C7-1AAD9912DC86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14ABA-8C33-4DC7-BA0B-356E5E626E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270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961"/>
            <a:ext cx="6817360" cy="588164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325121"/>
            <a:ext cx="9144000" cy="772159"/>
          </a:xfrm>
        </p:spPr>
        <p:txBody>
          <a:bodyPr>
            <a:normAutofit/>
          </a:bodyPr>
          <a:lstStyle/>
          <a:p>
            <a:r>
              <a:rPr kumimoji="1" lang="en-US" altLang="ja-JP" sz="4400" dirty="0" smtClean="0"/>
              <a:t>7</a:t>
            </a:r>
            <a:r>
              <a:rPr kumimoji="1" lang="ja-JP" altLang="en-US" sz="4400" dirty="0" smtClean="0"/>
              <a:t>月１２日の</a:t>
            </a:r>
            <a:r>
              <a:rPr kumimoji="1" lang="en-US" altLang="ja-JP" sz="4400" dirty="0" smtClean="0"/>
              <a:t>POM</a:t>
            </a:r>
            <a:r>
              <a:rPr kumimoji="1" lang="ja-JP" altLang="en-US" sz="4400" dirty="0" smtClean="0"/>
              <a:t>－０２のデータ</a:t>
            </a:r>
            <a:endParaRPr kumimoji="1" lang="ja-JP" altLang="en-US" sz="4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775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39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２０１７年１</a:t>
            </a:r>
            <a:r>
              <a:rPr kumimoji="1" lang="en-US" altLang="ja-JP" dirty="0" smtClean="0"/>
              <a:t>/1</a:t>
            </a:r>
            <a:r>
              <a:rPr kumimoji="1" lang="ja-JP" altLang="en-US" dirty="0" smtClean="0"/>
              <a:t>から通算した</a:t>
            </a:r>
            <a:r>
              <a:rPr kumimoji="1" lang="en-US" altLang="ja-JP" dirty="0" smtClean="0"/>
              <a:t>AOT</a:t>
            </a:r>
            <a:r>
              <a:rPr kumimoji="1" lang="ja-JP" altLang="en-US" dirty="0" smtClean="0"/>
              <a:t>（０．５００）の推移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590611"/>
              </p:ext>
            </p:extLst>
          </p:nvPr>
        </p:nvGraphicFramePr>
        <p:xfrm>
          <a:off x="-637629" y="1559747"/>
          <a:ext cx="14504967" cy="4617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KGPlot" r:id="rId3" imgW="18288000" imgH="5079960" progId="KGraph_Plot">
                  <p:embed/>
                </p:oleObj>
              </mc:Choice>
              <mc:Fallback>
                <p:oleObj name="KGPlot" r:id="rId3" imgW="18288000" imgH="507996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637629" y="1559747"/>
                        <a:ext cx="14504967" cy="4617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689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4235"/>
          </a:xfrm>
        </p:spPr>
        <p:txBody>
          <a:bodyPr/>
          <a:lstStyle/>
          <a:p>
            <a:r>
              <a:rPr kumimoji="1" lang="ja-JP" altLang="en-US" dirty="0" smtClean="0"/>
              <a:t>７</a:t>
            </a:r>
            <a:r>
              <a:rPr kumimoji="1" lang="en-US" altLang="ja-JP" dirty="0" smtClean="0"/>
              <a:t>/11</a:t>
            </a:r>
            <a:r>
              <a:rPr kumimoji="1" lang="ja-JP" altLang="en-US" dirty="0" smtClean="0"/>
              <a:t>の全天日射量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82871"/>
            <a:ext cx="14831592" cy="531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7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635"/>
          </a:xfrm>
        </p:spPr>
        <p:txBody>
          <a:bodyPr/>
          <a:lstStyle/>
          <a:p>
            <a:r>
              <a:rPr kumimoji="1" lang="ja-JP" altLang="en-US" dirty="0" smtClean="0"/>
              <a:t>７</a:t>
            </a:r>
            <a:r>
              <a:rPr kumimoji="1" lang="en-US" altLang="ja-JP" dirty="0" smtClean="0"/>
              <a:t>/</a:t>
            </a:r>
            <a:r>
              <a:rPr kumimoji="1" lang="ja-JP" altLang="en-US" dirty="0" smtClean="0"/>
              <a:t>１２の全天日射量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873749"/>
              </p:ext>
            </p:extLst>
          </p:nvPr>
        </p:nvGraphicFramePr>
        <p:xfrm>
          <a:off x="-325121" y="746442"/>
          <a:ext cx="14654317" cy="5252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KGPlot" r:id="rId3" imgW="14173200" imgH="5079960" progId="KGraph_Plot">
                  <p:embed/>
                </p:oleObj>
              </mc:Choice>
              <mc:Fallback>
                <p:oleObj name="KGPlot" r:id="rId3" imgW="14173200" imgH="507996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25121" y="746442"/>
                        <a:ext cx="14654317" cy="5252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849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ja-JP" altLang="en-US" dirty="0"/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06090"/>
              </p:ext>
            </p:extLst>
          </p:nvPr>
        </p:nvGraphicFramePr>
        <p:xfrm>
          <a:off x="-206432" y="1351280"/>
          <a:ext cx="6485312" cy="4803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KGPlot" r:id="rId3" imgW="6858000" imgH="5079960" progId="KGraph_Plot">
                  <p:embed/>
                </p:oleObj>
              </mc:Choice>
              <mc:Fallback>
                <p:oleObj name="KGPlot" r:id="rId3" imgW="6858000" imgH="507996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06432" y="1351280"/>
                        <a:ext cx="6485312" cy="4803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939413"/>
              </p:ext>
            </p:extLst>
          </p:nvPr>
        </p:nvGraphicFramePr>
        <p:xfrm>
          <a:off x="5511800" y="1351279"/>
          <a:ext cx="6691052" cy="4956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KGPlot" r:id="rId5" imgW="6858000" imgH="5079960" progId="KGraph_Plot">
                  <p:embed/>
                </p:oleObj>
              </mc:Choice>
              <mc:Fallback>
                <p:oleObj name="KGPlot" r:id="rId5" imgW="6858000" imgH="507996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11800" y="1351279"/>
                        <a:ext cx="6691052" cy="4956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5292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612829"/>
              </p:ext>
            </p:extLst>
          </p:nvPr>
        </p:nvGraphicFramePr>
        <p:xfrm>
          <a:off x="1529080" y="584118"/>
          <a:ext cx="7157720" cy="5302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KGPlot" r:id="rId3" imgW="6858000" imgH="5079960" progId="KGraph_Plot">
                  <p:embed/>
                </p:oleObj>
              </mc:Choice>
              <mc:Fallback>
                <p:oleObj name="KGPlot" r:id="rId3" imgW="6858000" imgH="5079960" progId="KGraph_Plo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9080" y="584118"/>
                        <a:ext cx="7157720" cy="5302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243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31</Words>
  <Application>Microsoft Office PowerPoint</Application>
  <PresentationFormat>ワイド画面</PresentationFormat>
  <Paragraphs>4</Paragraphs>
  <Slides>6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游ゴシック</vt:lpstr>
      <vt:lpstr>游ゴシック Light</vt:lpstr>
      <vt:lpstr>Arial</vt:lpstr>
      <vt:lpstr>Office テーマ</vt:lpstr>
      <vt:lpstr>KaleidaGraph Plot</vt:lpstr>
      <vt:lpstr>7月１２日のPOM－０２のデータ</vt:lpstr>
      <vt:lpstr>２０１７年１/1から通算したAOT（０．５００）の推移</vt:lpstr>
      <vt:lpstr>７/11の全天日射量</vt:lpstr>
      <vt:lpstr>７/１２の全天日射量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7月１０日のPOM－０２のデータ</dc:title>
  <dc:creator>yasuda kengo</dc:creator>
  <cp:lastModifiedBy>yasuda kengo</cp:lastModifiedBy>
  <cp:revision>11</cp:revision>
  <dcterms:created xsi:type="dcterms:W3CDTF">2017-07-12T01:38:32Z</dcterms:created>
  <dcterms:modified xsi:type="dcterms:W3CDTF">2017-07-13T07:55:42Z</dcterms:modified>
</cp:coreProperties>
</file>