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F3439-E92C-4CB5-ABC0-4F1264CD1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9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A6C-D28F-4FED-9C91-D62264706EB6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21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入江仁士</cp:lastModifiedBy>
  <cp:revision>17</cp:revision>
  <cp:lastPrinted>2013-06-05T06:35:02Z</cp:lastPrinted>
  <dcterms:created xsi:type="dcterms:W3CDTF">2013-05-01T02:16:19Z</dcterms:created>
  <dcterms:modified xsi:type="dcterms:W3CDTF">2017-07-21T06:53:38Z</dcterms:modified>
</cp:coreProperties>
</file>