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8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468" y="999270"/>
            <a:ext cx="7621064" cy="571579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442684" y="149723"/>
            <a:ext cx="903514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千葉大に設置して稼働している雲レーダ FALCON-Iによる生画像（鷹野先生ご提供）</a:t>
            </a:r>
            <a:endParaRPr lang="en-US" altLang="ja-JP" sz="2000" b="1" dirty="0"/>
          </a:p>
          <a:p>
            <a:r>
              <a:rPr lang="en-US" altLang="ja-JP" sz="1600" dirty="0">
                <a:solidFill>
                  <a:srgbClr val="0070C0"/>
                </a:solidFill>
              </a:rPr>
              <a:t>※</a:t>
            </a:r>
            <a:r>
              <a:rPr lang="ja-JP" altLang="en-US" sz="1600" dirty="0">
                <a:solidFill>
                  <a:srgbClr val="0070C0"/>
                </a:solidFill>
              </a:rPr>
              <a:t>強度は未較正だが、雲や雨があるかどうか、相対的に強いかどうかの判定が可能。</a:t>
            </a:r>
            <a:endParaRPr lang="en-US" altLang="ja-JP" sz="1600" dirty="0">
              <a:solidFill>
                <a:srgbClr val="0070C0"/>
              </a:solidFill>
            </a:endParaRPr>
          </a:p>
          <a:p>
            <a:r>
              <a:rPr lang="en-US" altLang="ja-JP" sz="1600" dirty="0">
                <a:solidFill>
                  <a:srgbClr val="0070C0"/>
                </a:solidFill>
              </a:rPr>
              <a:t>※</a:t>
            </a:r>
            <a:r>
              <a:rPr lang="ja-JP" altLang="en-US" sz="1600" dirty="0">
                <a:solidFill>
                  <a:srgbClr val="0070C0"/>
                </a:solidFill>
              </a:rPr>
              <a:t>高度</a:t>
            </a:r>
            <a:r>
              <a:rPr lang="en-US" altLang="ja-JP" sz="1600" dirty="0" err="1">
                <a:solidFill>
                  <a:srgbClr val="0070C0"/>
                </a:solidFill>
              </a:rPr>
              <a:t>500m</a:t>
            </a:r>
            <a:r>
              <a:rPr lang="en-US" altLang="ja-JP" sz="1600" dirty="0">
                <a:solidFill>
                  <a:srgbClr val="0070C0"/>
                </a:solidFill>
              </a:rPr>
              <a:t> </a:t>
            </a:r>
            <a:r>
              <a:rPr lang="ja-JP" altLang="en-US" sz="1600" dirty="0">
                <a:solidFill>
                  <a:srgbClr val="0070C0"/>
                </a:solidFill>
              </a:rPr>
              <a:t>程度以下の部分は、ノイズで、ここでの感度は良くない。</a:t>
            </a:r>
          </a:p>
          <a:p>
            <a:endParaRPr lang="ja-JP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468" y="992015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1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82914" y="934000"/>
            <a:ext cx="7496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この２日は、ほぼ快晴で、例えば 2017.7.12. 12:00-16:00 UT の高度 1-2 km に、淡い雲がみえている以外は、強い雲エコーはなかった。</a:t>
            </a:r>
          </a:p>
        </p:txBody>
      </p:sp>
    </p:spTree>
    <p:extLst>
      <p:ext uri="{BB962C8B-B14F-4D97-AF65-F5344CB8AC3E}">
        <p14:creationId xmlns:p14="http://schemas.microsoft.com/office/powerpoint/2010/main" val="84723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102</Words>
  <Application>Microsoft Office PowerPoint</Application>
  <PresentationFormat>A4 210 x 297 mm</PresentationFormat>
  <Paragraphs>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入江仁士</cp:lastModifiedBy>
  <cp:revision>15</cp:revision>
  <cp:lastPrinted>2013-06-05T06:35:02Z</cp:lastPrinted>
  <dcterms:created xsi:type="dcterms:W3CDTF">2013-05-01T02:16:19Z</dcterms:created>
  <dcterms:modified xsi:type="dcterms:W3CDTF">2017-07-14T03:42:28Z</dcterms:modified>
</cp:coreProperties>
</file>