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711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51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59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05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62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12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31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22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73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10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11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0E7AC-49B3-42FE-9E54-1EEE194A1B52}" type="datetimeFigureOut">
              <a:rPr kumimoji="1" lang="ja-JP" altLang="en-US" smtClean="0"/>
              <a:t>2017/7/20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9EFD5-D52B-4318-9956-D6761B000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95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Chiba Campaign 2017</a:t>
            </a:r>
            <a:b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3D plots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(7/14)</a:t>
            </a:r>
          </a:p>
        </p:txBody>
      </p:sp>
    </p:spTree>
    <p:extLst>
      <p:ext uri="{BB962C8B-B14F-4D97-AF65-F5344CB8AC3E}">
        <p14:creationId xmlns:p14="http://schemas.microsoft.com/office/powerpoint/2010/main" val="88428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159267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Chiba Campaign 2017</a:t>
            </a:r>
            <a:b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3D plots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(7/16)</a:t>
            </a:r>
          </a:p>
        </p:txBody>
      </p:sp>
    </p:spTree>
    <p:extLst>
      <p:ext uri="{BB962C8B-B14F-4D97-AF65-F5344CB8AC3E}">
        <p14:creationId xmlns:p14="http://schemas.microsoft.com/office/powerpoint/2010/main" val="4194351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2332960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2153847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997939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66122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Chiba Campaign 2017</a:t>
            </a:r>
            <a:b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3D plots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(7/17)</a:t>
            </a:r>
          </a:p>
        </p:txBody>
      </p:sp>
    </p:spTree>
    <p:extLst>
      <p:ext uri="{BB962C8B-B14F-4D97-AF65-F5344CB8AC3E}">
        <p14:creationId xmlns:p14="http://schemas.microsoft.com/office/powerpoint/2010/main" val="3665571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1615476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250309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88128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1085106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449099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Chiba Campaign 2017</a:t>
            </a:r>
            <a:b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3D plots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(7/18)</a:t>
            </a:r>
          </a:p>
        </p:txBody>
      </p:sp>
    </p:spTree>
    <p:extLst>
      <p:ext uri="{BB962C8B-B14F-4D97-AF65-F5344CB8AC3E}">
        <p14:creationId xmlns:p14="http://schemas.microsoft.com/office/powerpoint/2010/main" val="3543095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2061642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1515738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717987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551887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Chiba Campaign 2017</a:t>
            </a:r>
            <a:b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3D plots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(7/19)</a:t>
            </a:r>
          </a:p>
        </p:txBody>
      </p:sp>
    </p:spTree>
    <p:extLst>
      <p:ext uri="{BB962C8B-B14F-4D97-AF65-F5344CB8AC3E}">
        <p14:creationId xmlns:p14="http://schemas.microsoft.com/office/powerpoint/2010/main" val="3213215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コンテンツ プレースホルダー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140887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コンテンツ プレースホルダー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247378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コンテンツ プレースホルダー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58907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113397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コンテンツ プレースホルダー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63847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67647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4 (South)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901822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Chiba Campaign 2017</a:t>
            </a:r>
            <a:br>
              <a:rPr lang="en-US" altLang="ja-JP" sz="4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kumimoji="1" lang="ja-JP" altLang="en-US" sz="4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3D plots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(7/15)</a:t>
            </a:r>
          </a:p>
        </p:txBody>
      </p:sp>
    </p:spTree>
    <p:extLst>
      <p:ext uri="{BB962C8B-B14F-4D97-AF65-F5344CB8AC3E}">
        <p14:creationId xmlns:p14="http://schemas.microsoft.com/office/powerpoint/2010/main" val="425311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1 (North)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422731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2 (West)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396471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MAX-DOAS 3 (East)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4434"/>
            <a:ext cx="10515600" cy="4273719"/>
          </a:xfrm>
        </p:spPr>
      </p:pic>
    </p:spTree>
    <p:extLst>
      <p:ext uri="{BB962C8B-B14F-4D97-AF65-F5344CB8AC3E}">
        <p14:creationId xmlns:p14="http://schemas.microsoft.com/office/powerpoint/2010/main" val="2350226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156</Words>
  <Application>Microsoft Office PowerPoint</Application>
  <PresentationFormat>ワイド画面</PresentationFormat>
  <Paragraphs>36</Paragraphs>
  <Slides>30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6" baseType="lpstr">
      <vt:lpstr>ＭＳ Ｐゴシック</vt:lpstr>
      <vt:lpstr>メイリオ</vt:lpstr>
      <vt:lpstr>Arial</vt:lpstr>
      <vt:lpstr>Calibri</vt:lpstr>
      <vt:lpstr>Calibri Light</vt:lpstr>
      <vt:lpstr>Office テーマ</vt:lpstr>
      <vt:lpstr>Chiba Campaign 2017 </vt:lpstr>
      <vt:lpstr>MAX-DOAS 1 (North)</vt:lpstr>
      <vt:lpstr>MAX-DOAS 2 (West)</vt:lpstr>
      <vt:lpstr>MAX-DOAS 3 (East)</vt:lpstr>
      <vt:lpstr>MAX-DOAS 4 (South)</vt:lpstr>
      <vt:lpstr>Chiba Campaign 2017 </vt:lpstr>
      <vt:lpstr>MAX-DOAS 1 (North)</vt:lpstr>
      <vt:lpstr>MAX-DOAS 2 (West)</vt:lpstr>
      <vt:lpstr>MAX-DOAS 3 (East)</vt:lpstr>
      <vt:lpstr>MAX-DOAS 4 (South)</vt:lpstr>
      <vt:lpstr>Chiba Campaign 2017 </vt:lpstr>
      <vt:lpstr>MAX-DOAS 1 (North)</vt:lpstr>
      <vt:lpstr>MAX-DOAS 2 (West)</vt:lpstr>
      <vt:lpstr>MAX-DOAS 3 (East)</vt:lpstr>
      <vt:lpstr>MAX-DOAS 4 (South)</vt:lpstr>
      <vt:lpstr>Chiba Campaign 2017 </vt:lpstr>
      <vt:lpstr>MAX-DOAS 1 (North)</vt:lpstr>
      <vt:lpstr>MAX-DOAS 2 (West)</vt:lpstr>
      <vt:lpstr>MAX-DOAS 3 (East)</vt:lpstr>
      <vt:lpstr>MAX-DOAS 4 (South)</vt:lpstr>
      <vt:lpstr>Chiba Campaign 2017 </vt:lpstr>
      <vt:lpstr>MAX-DOAS 1 (North)</vt:lpstr>
      <vt:lpstr>MAX-DOAS 2 (West)</vt:lpstr>
      <vt:lpstr>MAX-DOAS 3 (East)</vt:lpstr>
      <vt:lpstr>MAX-DOAS 4 (South)</vt:lpstr>
      <vt:lpstr>Chiba Campaign 2017 </vt:lpstr>
      <vt:lpstr>MAX-DOAS 1 (North)</vt:lpstr>
      <vt:lpstr>MAX-DOAS 2 (West)</vt:lpstr>
      <vt:lpstr>MAX-DOAS 3 (East)</vt:lpstr>
      <vt:lpstr>MAX-DOAS 4 (South)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Chiba Campaign 2017</dc:title>
  <dc:creator>奥﨑昂也</dc:creator>
  <cp:lastModifiedBy>入江仁士</cp:lastModifiedBy>
  <cp:revision>7</cp:revision>
  <dcterms:created xsi:type="dcterms:W3CDTF">2017-07-13T02:53:07Z</dcterms:created>
  <dcterms:modified xsi:type="dcterms:W3CDTF">2017-07-20T09:51:01Z</dcterms:modified>
</cp:coreProperties>
</file>