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9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2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1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E7AC-49B3-42FE-9E54-1EEE194A1B52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(7/12)</a:t>
            </a:r>
          </a:p>
        </p:txBody>
      </p:sp>
    </p:spTree>
    <p:extLst>
      <p:ext uri="{BB962C8B-B14F-4D97-AF65-F5344CB8AC3E}">
        <p14:creationId xmlns:p14="http://schemas.microsoft.com/office/powerpoint/2010/main" val="88428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0851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133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6764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90182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ワイド画面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メイリオ</vt:lpstr>
      <vt:lpstr>Arial</vt:lpstr>
      <vt:lpstr>Calibri</vt:lpstr>
      <vt:lpstr>Calibri Light</vt:lpstr>
      <vt:lpstr>Office テーマ</vt:lpstr>
      <vt:lpstr>Chiba Campaign 2017 </vt:lpstr>
      <vt:lpstr>MAX-DOAS 1 (North)</vt:lpstr>
      <vt:lpstr>MAX-DOAS 2 (West)</vt:lpstr>
      <vt:lpstr>MAX-DOAS 3 (East)</vt:lpstr>
      <vt:lpstr>MAX-DOAS 4 (South)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2017</dc:title>
  <dc:creator>奥﨑昂也</dc:creator>
  <cp:lastModifiedBy>奥﨑昂也</cp:lastModifiedBy>
  <cp:revision>4</cp:revision>
  <dcterms:created xsi:type="dcterms:W3CDTF">2017-07-13T02:53:07Z</dcterms:created>
  <dcterms:modified xsi:type="dcterms:W3CDTF">2017-07-13T03:06:12Z</dcterms:modified>
</cp:coreProperties>
</file>