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3" autoAdjust="0"/>
    <p:restoredTop sz="94660"/>
  </p:normalViewPr>
  <p:slideViewPr>
    <p:cSldViewPr snapToGrid="0">
      <p:cViewPr>
        <p:scale>
          <a:sx n="74" d="100"/>
          <a:sy n="74" d="100"/>
        </p:scale>
        <p:origin x="1932" y="8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2017/12/4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3368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2017/12/4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4194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2017/12/4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3347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2017/12/4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719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2017/12/4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5208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2017/12/4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9161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2017/12/4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3765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2017/12/4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4451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2017/12/4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8407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2017/12/4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1616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2017/12/4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6098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10C9B-E9EB-48EA-978F-19694749D685}" type="datetimeFigureOut">
              <a:rPr kumimoji="1" lang="ja-JP" altLang="en-US" smtClean="0"/>
              <a:t>2017/12/4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060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2207680"/>
            <a:ext cx="9144000" cy="2387600"/>
          </a:xfrm>
        </p:spPr>
        <p:txBody>
          <a:bodyPr/>
          <a:lstStyle/>
          <a:p>
            <a:r>
              <a:rPr lang="en-US" altLang="ja-JP" sz="6500" b="1" dirty="0">
                <a:solidFill>
                  <a:prstClr val="black"/>
                </a:solidFill>
              </a:rPr>
              <a:t>Chiba</a:t>
            </a:r>
            <a:r>
              <a:rPr lang="ja-JP" altLang="en-US" sz="6500" b="1" dirty="0">
                <a:solidFill>
                  <a:prstClr val="black"/>
                </a:solidFill>
              </a:rPr>
              <a:t>　</a:t>
            </a:r>
            <a:r>
              <a:rPr lang="en-US" altLang="ja-JP" sz="6500" b="1" dirty="0">
                <a:solidFill>
                  <a:prstClr val="black"/>
                </a:solidFill>
              </a:rPr>
              <a:t>Campaign</a:t>
            </a:r>
            <a:r>
              <a:rPr lang="ja-JP" altLang="en-US" sz="6500" b="1" dirty="0">
                <a:solidFill>
                  <a:prstClr val="black"/>
                </a:solidFill>
              </a:rPr>
              <a:t>　</a:t>
            </a:r>
            <a:r>
              <a:rPr lang="en-US" altLang="ja-JP" sz="6500" b="1" dirty="0">
                <a:solidFill>
                  <a:prstClr val="black"/>
                </a:solidFill>
              </a:rPr>
              <a:t>2017</a:t>
            </a:r>
            <a:br>
              <a:rPr lang="en-US" altLang="ja-JP" sz="6500" b="1" dirty="0">
                <a:solidFill>
                  <a:prstClr val="black"/>
                </a:solidFill>
              </a:rPr>
            </a:br>
            <a:r>
              <a:rPr lang="ja-JP" altLang="en-US" sz="6500" b="1" dirty="0">
                <a:solidFill>
                  <a:prstClr val="black"/>
                </a:solidFill>
              </a:rPr>
              <a:t>ひまわりモニタ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5374488" y="3244334"/>
            <a:ext cx="1443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i="1" dirty="0" err="1"/>
              <a:t>fmt</a:t>
            </a:r>
            <a:r>
              <a:rPr lang="en-US" altLang="ja-JP" i="1" dirty="0"/>
              <a:t>='%.18e'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67122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6600" b="1" dirty="0" smtClean="0">
                <a:solidFill>
                  <a:prstClr val="black"/>
                </a:solidFill>
              </a:rPr>
              <a:t>Cloud</a:t>
            </a:r>
            <a:r>
              <a:rPr lang="ja-JP" altLang="en-US" sz="6600" b="1" dirty="0">
                <a:solidFill>
                  <a:prstClr val="black"/>
                </a:solidFill>
              </a:rPr>
              <a:t> </a:t>
            </a:r>
            <a:r>
              <a:rPr lang="en-US" altLang="ja-JP" sz="6600" b="1" dirty="0" smtClean="0">
                <a:solidFill>
                  <a:prstClr val="black"/>
                </a:solidFill>
              </a:rPr>
              <a:t>typ</a:t>
            </a:r>
            <a:r>
              <a:rPr lang="en-US" altLang="ja-JP" sz="6600" b="1" dirty="0">
                <a:solidFill>
                  <a:prstClr val="black"/>
                </a:solidFill>
              </a:rPr>
              <a:t>e</a:t>
            </a:r>
            <a:r>
              <a:rPr lang="ja-JP" altLang="en-US" sz="6600" b="1" dirty="0">
                <a:solidFill>
                  <a:prstClr val="black"/>
                </a:solidFill>
              </a:rPr>
              <a:t>　</a:t>
            </a:r>
            <a:r>
              <a:rPr lang="en-US" altLang="ja-JP" b="1" dirty="0" smtClean="0">
                <a:solidFill>
                  <a:prstClr val="black"/>
                </a:solidFill>
              </a:rPr>
              <a:t>Dec.4 </a:t>
            </a:r>
            <a:r>
              <a:rPr lang="ja-JP" altLang="en-US" b="1" dirty="0" smtClean="0">
                <a:solidFill>
                  <a:prstClr val="black"/>
                </a:solidFill>
              </a:rPr>
              <a:t> </a:t>
            </a:r>
            <a:r>
              <a:rPr lang="en-US" altLang="ja-JP" b="1" dirty="0">
                <a:solidFill>
                  <a:prstClr val="black"/>
                </a:solidFill>
              </a:rPr>
              <a:t>at </a:t>
            </a:r>
            <a:r>
              <a:rPr lang="en-US" altLang="ja-JP" b="1" dirty="0" smtClean="0">
                <a:solidFill>
                  <a:prstClr val="black"/>
                </a:solidFill>
              </a:rPr>
              <a:t>12:00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l="26667" t="21424" r="23685" b="8341"/>
          <a:stretch/>
        </p:blipFill>
        <p:spPr>
          <a:xfrm>
            <a:off x="2511379" y="1600536"/>
            <a:ext cx="6439437" cy="512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7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6000" b="1" dirty="0" smtClean="0">
                <a:solidFill>
                  <a:prstClr val="black"/>
                </a:solidFill>
              </a:rPr>
              <a:t>全天日射量</a:t>
            </a:r>
            <a:r>
              <a:rPr lang="ja-JP" altLang="en-US" sz="6000" b="1" dirty="0">
                <a:solidFill>
                  <a:prstClr val="black"/>
                </a:solidFill>
              </a:rPr>
              <a:t>　</a:t>
            </a:r>
            <a:r>
              <a:rPr lang="en-US" altLang="ja-JP" sz="4000" b="1" dirty="0" smtClean="0">
                <a:solidFill>
                  <a:prstClr val="black"/>
                </a:solidFill>
              </a:rPr>
              <a:t>Dec.</a:t>
            </a:r>
            <a:r>
              <a:rPr lang="en-US" altLang="ja-JP" sz="4000" b="1" dirty="0">
                <a:solidFill>
                  <a:prstClr val="black"/>
                </a:solidFill>
              </a:rPr>
              <a:t>4</a:t>
            </a:r>
            <a:r>
              <a:rPr lang="ja-JP" altLang="en-US" sz="4000" b="1" dirty="0" smtClean="0">
                <a:solidFill>
                  <a:prstClr val="black"/>
                </a:solidFill>
              </a:rPr>
              <a:t> </a:t>
            </a:r>
            <a:r>
              <a:rPr lang="en-US" altLang="ja-JP" sz="4000" b="1" dirty="0">
                <a:solidFill>
                  <a:prstClr val="black"/>
                </a:solidFill>
              </a:rPr>
              <a:t>at 12:00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26523" t="21619" r="22559" b="8159"/>
          <a:stretch/>
        </p:blipFill>
        <p:spPr>
          <a:xfrm>
            <a:off x="2509284" y="1690688"/>
            <a:ext cx="6464899" cy="5015247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/>
          <a:srcRect l="26315" t="21174" r="22922" b="8216"/>
          <a:stretch/>
        </p:blipFill>
        <p:spPr>
          <a:xfrm>
            <a:off x="2509285" y="1690688"/>
            <a:ext cx="6454411" cy="50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11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6000" b="1" dirty="0">
                <a:solidFill>
                  <a:prstClr val="black"/>
                </a:solidFill>
              </a:rPr>
              <a:t>AOD</a:t>
            </a:r>
            <a:r>
              <a:rPr lang="ja-JP" altLang="en-US" sz="6000" b="1" dirty="0">
                <a:solidFill>
                  <a:prstClr val="black"/>
                </a:solidFill>
              </a:rPr>
              <a:t>　</a:t>
            </a:r>
            <a:r>
              <a:rPr lang="en-US" altLang="ja-JP" sz="4000" b="1" dirty="0" smtClean="0">
                <a:solidFill>
                  <a:prstClr val="black"/>
                </a:solidFill>
              </a:rPr>
              <a:t>Dec.</a:t>
            </a:r>
            <a:r>
              <a:rPr lang="en-US" altLang="ja-JP" sz="4000" b="1" dirty="0">
                <a:solidFill>
                  <a:prstClr val="black"/>
                </a:solidFill>
              </a:rPr>
              <a:t>4</a:t>
            </a:r>
            <a:r>
              <a:rPr lang="ja-JP" altLang="en-US" sz="4000" b="1" dirty="0" smtClean="0">
                <a:solidFill>
                  <a:prstClr val="black"/>
                </a:solidFill>
              </a:rPr>
              <a:t> </a:t>
            </a:r>
            <a:r>
              <a:rPr lang="en-US" altLang="ja-JP" sz="4000" b="1" dirty="0" smtClean="0">
                <a:solidFill>
                  <a:prstClr val="black"/>
                </a:solidFill>
              </a:rPr>
              <a:t>at </a:t>
            </a:r>
            <a:r>
              <a:rPr lang="en-US" altLang="ja-JP" sz="4000" b="1" dirty="0">
                <a:solidFill>
                  <a:prstClr val="black"/>
                </a:solidFill>
              </a:rPr>
              <a:t>12:00</a:t>
            </a:r>
            <a:endParaRPr kumimoji="1" lang="ja-JP" altLang="en-US" sz="32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/>
          <a:srcRect l="26523" t="21746" r="24049" b="8031"/>
          <a:stretch/>
        </p:blipFill>
        <p:spPr>
          <a:xfrm>
            <a:off x="2495533" y="1547658"/>
            <a:ext cx="6490339" cy="518664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/>
          <a:srcRect l="26666" t="21174" r="23968" b="8091"/>
          <a:stretch/>
        </p:blipFill>
        <p:spPr>
          <a:xfrm>
            <a:off x="2495533" y="1547658"/>
            <a:ext cx="6490339" cy="523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93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3632</TotalTime>
  <Words>10</Words>
  <Application>Microsoft Office PowerPoint</Application>
  <PresentationFormat>ワイド画面</PresentationFormat>
  <Paragraphs>5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8" baseType="lpstr">
      <vt:lpstr>游ゴシック</vt:lpstr>
      <vt:lpstr>游ゴシック Light</vt:lpstr>
      <vt:lpstr>Arial</vt:lpstr>
      <vt:lpstr>Office テーマ</vt:lpstr>
      <vt:lpstr>Chiba　Campaign　2017 ひまわりモニタ</vt:lpstr>
      <vt:lpstr>Cloud type　Dec.4  at 12:00</vt:lpstr>
      <vt:lpstr>全天日射量　Dec.4 at 12:00</vt:lpstr>
      <vt:lpstr>AOD　Dec.4 at 12:00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Irielab</dc:creator>
  <cp:lastModifiedBy>Irielab</cp:lastModifiedBy>
  <cp:revision>31</cp:revision>
  <dcterms:created xsi:type="dcterms:W3CDTF">2017-07-11T06:09:43Z</dcterms:created>
  <dcterms:modified xsi:type="dcterms:W3CDTF">2017-12-04T12:36:26Z</dcterms:modified>
</cp:coreProperties>
</file>