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</a:t>
            </a:r>
            <a:r>
              <a:rPr lang="ja-JP" altLang="en-US" sz="2400" b="1" dirty="0"/>
              <a:t>　</a:t>
            </a:r>
            <a:r>
              <a:rPr lang="en-US" altLang="ja-JP" b="1" dirty="0" smtClean="0"/>
              <a:t>Dec.1</a:t>
            </a:r>
            <a:endParaRPr kumimoji="1" lang="ja-JP" altLang="en-US" sz="2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logger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2817"/>
            <a:ext cx="10927080" cy="546353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8" y="1275260"/>
            <a:ext cx="11077303" cy="553865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88" y="1275260"/>
            <a:ext cx="11086011" cy="554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 smtClean="0"/>
              <a:t>Dec.</a:t>
            </a:r>
            <a:r>
              <a:rPr lang="en-US" altLang="ja-JP" b="1" dirty="0"/>
              <a:t>1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7"/>
          <a:stretch/>
        </p:blipFill>
        <p:spPr>
          <a:xfrm>
            <a:off x="838200" y="1611086"/>
            <a:ext cx="11077303" cy="52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14152</TotalTime>
  <Words>22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Dec.1</vt:lpstr>
      <vt:lpstr>地上観測機器の精度 （CMP#2＝raspberry Pi　Dec.1　 　　　　　　　　　　　　　　　　　　　　　every 1seconds）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39</cp:revision>
  <dcterms:created xsi:type="dcterms:W3CDTF">2017-06-22T03:23:51Z</dcterms:created>
  <dcterms:modified xsi:type="dcterms:W3CDTF">2017-12-01T11:06:09Z</dcterms:modified>
</cp:coreProperties>
</file>