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73" d="100"/>
          <a:sy n="73" d="100"/>
        </p:scale>
        <p:origin x="197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4488" y="324433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fmt</a:t>
            </a:r>
            <a:r>
              <a:rPr lang="en-US" altLang="ja-JP" i="1" dirty="0"/>
              <a:t>='%.18e'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Dec</a:t>
            </a:r>
            <a:r>
              <a:rPr lang="en-US" altLang="ja-JP" b="1" dirty="0" smtClean="0">
                <a:solidFill>
                  <a:prstClr val="black"/>
                </a:solidFill>
              </a:rPr>
              <a:t>.1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594" t="21237" r="22691" b="8033"/>
          <a:stretch/>
        </p:blipFill>
        <p:spPr>
          <a:xfrm>
            <a:off x="2508068" y="1580606"/>
            <a:ext cx="647725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Dec.</a:t>
            </a:r>
            <a:r>
              <a:rPr lang="en-US" altLang="ja-JP" sz="4000" b="1" dirty="0">
                <a:solidFill>
                  <a:prstClr val="black"/>
                </a:solidFill>
              </a:rPr>
              <a:t>1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523" t="21619" r="22559" b="8159"/>
          <a:stretch/>
        </p:blipFill>
        <p:spPr>
          <a:xfrm>
            <a:off x="2509284" y="1690688"/>
            <a:ext cx="6464899" cy="50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Dec.</a:t>
            </a:r>
            <a:r>
              <a:rPr lang="en-US" altLang="ja-JP" sz="4000" b="1" dirty="0">
                <a:solidFill>
                  <a:prstClr val="black"/>
                </a:solidFill>
              </a:rPr>
              <a:t>1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6523" t="21746" r="24049" b="8031"/>
          <a:stretch/>
        </p:blipFill>
        <p:spPr>
          <a:xfrm>
            <a:off x="2495533" y="1547658"/>
            <a:ext cx="6490339" cy="51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10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Dec.1  at 12:00</vt:lpstr>
      <vt:lpstr>全天日射量　Dec.1 at 12:00</vt:lpstr>
      <vt:lpstr>AOD　Dec.1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30</cp:revision>
  <dcterms:created xsi:type="dcterms:W3CDTF">2017-07-11T06:09:43Z</dcterms:created>
  <dcterms:modified xsi:type="dcterms:W3CDTF">2017-12-01T10:04:32Z</dcterms:modified>
</cp:coreProperties>
</file>