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75" d="100"/>
          <a:sy n="75" d="100"/>
        </p:scale>
        <p:origin x="18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4488" y="324433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fmt</a:t>
            </a:r>
            <a:r>
              <a:rPr lang="en-US" altLang="ja-JP" i="1" dirty="0"/>
              <a:t>='%.18e'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smtClean="0">
                <a:solidFill>
                  <a:prstClr val="black"/>
                </a:solidFill>
              </a:rPr>
              <a:t>Nov.30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44" t="21111" r="23513" b="8352"/>
          <a:stretch/>
        </p:blipFill>
        <p:spPr>
          <a:xfrm>
            <a:off x="2510048" y="1581679"/>
            <a:ext cx="6456972" cy="51092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6668" t="21291" r="23343" b="8518"/>
          <a:stretch/>
        </p:blipFill>
        <p:spPr>
          <a:xfrm>
            <a:off x="2510048" y="1581679"/>
            <a:ext cx="6468852" cy="51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39" t="21198" r="22582" b="8174"/>
          <a:stretch/>
        </p:blipFill>
        <p:spPr>
          <a:xfrm>
            <a:off x="2506981" y="1690688"/>
            <a:ext cx="6477361" cy="5037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Nov.30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6508" t="21323" r="23022" b="8836"/>
          <a:stretch/>
        </p:blipFill>
        <p:spPr>
          <a:xfrm>
            <a:off x="2506981" y="1697945"/>
            <a:ext cx="6462848" cy="50306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6777" t="21407" r="22524" b="8562"/>
          <a:stretch/>
        </p:blipFill>
        <p:spPr>
          <a:xfrm>
            <a:off x="2506981" y="1697945"/>
            <a:ext cx="6474787" cy="50306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26528" t="21358" r="22723" b="8272"/>
          <a:stretch/>
        </p:blipFill>
        <p:spPr>
          <a:xfrm>
            <a:off x="2506981" y="1670767"/>
            <a:ext cx="6484619" cy="5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Nov.30 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736" t="21111" r="24445" b="8271"/>
          <a:stretch/>
        </p:blipFill>
        <p:spPr>
          <a:xfrm>
            <a:off x="2527300" y="1536700"/>
            <a:ext cx="6438900" cy="5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10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Nov.30  at 12:00</vt:lpstr>
      <vt:lpstr>全天日射量　Nov.30 at 12:00</vt:lpstr>
      <vt:lpstr>AOD　Nov.30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25</cp:revision>
  <dcterms:created xsi:type="dcterms:W3CDTF">2017-07-11T06:09:43Z</dcterms:created>
  <dcterms:modified xsi:type="dcterms:W3CDTF">2017-11-30T12:51:07Z</dcterms:modified>
</cp:coreProperties>
</file>