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36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19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34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1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20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16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76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45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40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61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09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10C9B-E9EB-48EA-978F-19694749D685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60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207680"/>
            <a:ext cx="9144000" cy="2387600"/>
          </a:xfrm>
        </p:spPr>
        <p:txBody>
          <a:bodyPr/>
          <a:lstStyle/>
          <a:p>
            <a:r>
              <a:rPr lang="en-US" altLang="ja-JP" sz="6500" b="1" dirty="0">
                <a:solidFill>
                  <a:prstClr val="black"/>
                </a:solidFill>
              </a:rPr>
              <a:t>Chiba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Campaign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2017</a:t>
            </a:r>
            <a:br>
              <a:rPr lang="en-US" altLang="ja-JP" sz="6500" b="1" dirty="0">
                <a:solidFill>
                  <a:prstClr val="black"/>
                </a:solidFill>
              </a:rPr>
            </a:br>
            <a:r>
              <a:rPr lang="ja-JP" altLang="en-US" sz="6500" b="1" dirty="0">
                <a:solidFill>
                  <a:prstClr val="black"/>
                </a:solidFill>
              </a:rPr>
              <a:t>ひまわりモニタ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12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57713" t="21026" r="16781" b="8285"/>
          <a:stretch/>
        </p:blipFill>
        <p:spPr>
          <a:xfrm>
            <a:off x="2504839" y="1690688"/>
            <a:ext cx="6452729" cy="502978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6600" b="1" dirty="0" smtClean="0">
                <a:solidFill>
                  <a:prstClr val="black"/>
                </a:solidFill>
              </a:rPr>
              <a:t>Cloud</a:t>
            </a:r>
            <a:r>
              <a:rPr lang="ja-JP" altLang="en-US" sz="6600" b="1" dirty="0">
                <a:solidFill>
                  <a:prstClr val="black"/>
                </a:solidFill>
              </a:rPr>
              <a:t> </a:t>
            </a:r>
            <a:r>
              <a:rPr lang="en-US" altLang="ja-JP" sz="6600" b="1" dirty="0" smtClean="0">
                <a:solidFill>
                  <a:prstClr val="black"/>
                </a:solidFill>
              </a:rPr>
              <a:t>typ</a:t>
            </a:r>
            <a:r>
              <a:rPr lang="en-US" altLang="ja-JP" sz="6600" b="1" dirty="0">
                <a:solidFill>
                  <a:prstClr val="black"/>
                </a:solidFill>
              </a:rPr>
              <a:t>e</a:t>
            </a:r>
            <a:r>
              <a:rPr lang="ja-JP" altLang="en-US" sz="6600" b="1" dirty="0">
                <a:solidFill>
                  <a:prstClr val="black"/>
                </a:solidFill>
              </a:rPr>
              <a:t>　</a:t>
            </a:r>
            <a:r>
              <a:rPr lang="en-US" altLang="ja-JP" b="1" smtClean="0">
                <a:solidFill>
                  <a:prstClr val="black"/>
                </a:solidFill>
              </a:rPr>
              <a:t>Jul.23 </a:t>
            </a:r>
            <a:r>
              <a:rPr lang="ja-JP" altLang="en-US" b="1" dirty="0" smtClean="0">
                <a:solidFill>
                  <a:prstClr val="black"/>
                </a:solidFill>
              </a:rPr>
              <a:t> </a:t>
            </a:r>
            <a:r>
              <a:rPr lang="en-US" altLang="ja-JP" b="1" dirty="0">
                <a:solidFill>
                  <a:prstClr val="black"/>
                </a:solidFill>
              </a:rPr>
              <a:t>at </a:t>
            </a:r>
            <a:r>
              <a:rPr lang="en-US" altLang="ja-JP" b="1" dirty="0" smtClean="0">
                <a:solidFill>
                  <a:prstClr val="black"/>
                </a:solidFill>
              </a:rPr>
              <a:t>12:00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37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57643" t="20921" r="17530" b="8120"/>
          <a:stretch/>
        </p:blipFill>
        <p:spPr>
          <a:xfrm>
            <a:off x="2498103" y="1587747"/>
            <a:ext cx="6468343" cy="519987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 smtClean="0">
                <a:solidFill>
                  <a:prstClr val="black"/>
                </a:solidFill>
              </a:rPr>
              <a:t>全天日射量</a:t>
            </a:r>
            <a:r>
              <a:rPr lang="ja-JP" altLang="en-US" sz="6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Jul.23</a:t>
            </a:r>
            <a:r>
              <a:rPr lang="ja-JP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</a:rPr>
              <a:t>at 12:00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611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57604" t="21223" r="17457" b="8499"/>
          <a:stretch/>
        </p:blipFill>
        <p:spPr>
          <a:xfrm>
            <a:off x="2495534" y="1683179"/>
            <a:ext cx="6453157" cy="511462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6000" b="1" dirty="0">
                <a:solidFill>
                  <a:prstClr val="black"/>
                </a:solidFill>
              </a:rPr>
              <a:t>AOD</a:t>
            </a:r>
            <a:r>
              <a:rPr lang="ja-JP" altLang="en-US" sz="6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Jul.23 </a:t>
            </a:r>
            <a:r>
              <a:rPr lang="ja-JP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at </a:t>
            </a:r>
            <a:r>
              <a:rPr lang="en-US" altLang="ja-JP" sz="4000" b="1" dirty="0">
                <a:solidFill>
                  <a:prstClr val="black"/>
                </a:solidFill>
              </a:rPr>
              <a:t>12:00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7093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6</Words>
  <Application>Microsoft Office PowerPoint</Application>
  <PresentationFormat>ワイド画面</PresentationFormat>
  <Paragraphs>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Chiba　Campaign　2017 ひまわりモニタ</vt:lpstr>
      <vt:lpstr>Cloud type　Jul.23  at 12:00</vt:lpstr>
      <vt:lpstr>全天日射量　Jul.23 at 12:00</vt:lpstr>
      <vt:lpstr>AOD　Jul.23  at 12:00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Irielab</dc:creator>
  <cp:lastModifiedBy>Irielab</cp:lastModifiedBy>
  <cp:revision>22</cp:revision>
  <dcterms:created xsi:type="dcterms:W3CDTF">2017-07-11T06:09:43Z</dcterms:created>
  <dcterms:modified xsi:type="dcterms:W3CDTF">2017-07-24T02:02:48Z</dcterms:modified>
</cp:coreProperties>
</file>