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3" autoAdjust="0"/>
    <p:restoredTop sz="94660"/>
  </p:normalViewPr>
  <p:slideViewPr>
    <p:cSldViewPr snapToGrid="0">
      <p:cViewPr>
        <p:scale>
          <a:sx n="130" d="100"/>
          <a:sy n="130" d="100"/>
        </p:scale>
        <p:origin x="-192" y="-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36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19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334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19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5208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16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76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4451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8407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1616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098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410C9B-E9EB-48EA-978F-19694749D685}" type="datetimeFigureOut">
              <a:rPr kumimoji="1" lang="ja-JP" altLang="en-US" smtClean="0"/>
              <a:t>2017/7/13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23E-C7F6-4956-A828-D3C33D47B5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60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2207680"/>
            <a:ext cx="9144000" cy="2387600"/>
          </a:xfrm>
        </p:spPr>
        <p:txBody>
          <a:bodyPr/>
          <a:lstStyle/>
          <a:p>
            <a:r>
              <a:rPr lang="en-US" altLang="ja-JP" sz="6500" b="1" dirty="0">
                <a:solidFill>
                  <a:prstClr val="black"/>
                </a:solidFill>
              </a:rPr>
              <a:t>Chiba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Campaign</a:t>
            </a:r>
            <a:r>
              <a:rPr lang="ja-JP" altLang="en-US" sz="6500" b="1" dirty="0">
                <a:solidFill>
                  <a:prstClr val="black"/>
                </a:solidFill>
              </a:rPr>
              <a:t>　</a:t>
            </a:r>
            <a:r>
              <a:rPr lang="en-US" altLang="ja-JP" sz="6500" b="1" dirty="0">
                <a:solidFill>
                  <a:prstClr val="black"/>
                </a:solidFill>
              </a:rPr>
              <a:t>2017</a:t>
            </a:r>
            <a:br>
              <a:rPr lang="en-US" altLang="ja-JP" sz="6500" b="1" dirty="0">
                <a:solidFill>
                  <a:prstClr val="black"/>
                </a:solidFill>
              </a:rPr>
            </a:br>
            <a:r>
              <a:rPr lang="ja-JP" altLang="en-US" sz="6500" b="1" dirty="0">
                <a:solidFill>
                  <a:prstClr val="black"/>
                </a:solidFill>
              </a:rPr>
              <a:t>ひまわりモニタ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7122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5232" t="20836" r="33108" b="8017"/>
          <a:stretch/>
        </p:blipFill>
        <p:spPr>
          <a:xfrm>
            <a:off x="2487423" y="1695722"/>
            <a:ext cx="6489600" cy="502734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600" b="1" dirty="0" smtClean="0">
                <a:solidFill>
                  <a:prstClr val="black"/>
                </a:solidFill>
              </a:rPr>
              <a:t>Cloud</a:t>
            </a:r>
            <a:r>
              <a:rPr lang="ja-JP" altLang="en-US" sz="6600" b="1" dirty="0">
                <a:solidFill>
                  <a:prstClr val="black"/>
                </a:solidFill>
              </a:rPr>
              <a:t> </a:t>
            </a:r>
            <a:r>
              <a:rPr lang="en-US" altLang="ja-JP" sz="6600" b="1" dirty="0" smtClean="0">
                <a:solidFill>
                  <a:prstClr val="black"/>
                </a:solidFill>
              </a:rPr>
              <a:t>typ</a:t>
            </a:r>
            <a:r>
              <a:rPr lang="en-US" altLang="ja-JP" sz="6600" b="1" dirty="0">
                <a:solidFill>
                  <a:prstClr val="black"/>
                </a:solidFill>
              </a:rPr>
              <a:t>e</a:t>
            </a:r>
            <a:r>
              <a:rPr lang="ja-JP" altLang="en-US" sz="6600" b="1" dirty="0">
                <a:solidFill>
                  <a:prstClr val="black"/>
                </a:solidFill>
              </a:rPr>
              <a:t>　</a:t>
            </a:r>
            <a:r>
              <a:rPr lang="en-US" altLang="ja-JP" b="1" dirty="0" smtClean="0">
                <a:solidFill>
                  <a:prstClr val="black"/>
                </a:solidFill>
              </a:rPr>
              <a:t>Jul.13</a:t>
            </a:r>
            <a:r>
              <a:rPr lang="ja-JP" altLang="en-US" b="1" dirty="0" smtClean="0">
                <a:solidFill>
                  <a:prstClr val="black"/>
                </a:solidFill>
              </a:rPr>
              <a:t> </a:t>
            </a:r>
            <a:r>
              <a:rPr lang="en-US" altLang="ja-JP" b="1" dirty="0">
                <a:solidFill>
                  <a:prstClr val="black"/>
                </a:solidFill>
              </a:rPr>
              <a:t>at </a:t>
            </a:r>
            <a:r>
              <a:rPr lang="en-US" altLang="ja-JP" b="1" dirty="0" smtClean="0">
                <a:solidFill>
                  <a:prstClr val="black"/>
                </a:solidFill>
              </a:rPr>
              <a:t>12:00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370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5212" t="21062" r="33860" b="8273"/>
          <a:stretch/>
        </p:blipFill>
        <p:spPr>
          <a:xfrm>
            <a:off x="2480857" y="1690687"/>
            <a:ext cx="6535496" cy="510087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prstClr val="black"/>
                </a:solidFill>
              </a:rPr>
              <a:t>全天日射量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dirty="0" smtClean="0">
                <a:solidFill>
                  <a:prstClr val="black"/>
                </a:solidFill>
              </a:rPr>
              <a:t>Jul.13</a:t>
            </a:r>
            <a:r>
              <a:rPr lang="ja-JP" altLang="en-US" sz="4000" b="1" dirty="0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06110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5361" t="21072" r="34344" b="8162"/>
          <a:stretch/>
        </p:blipFill>
        <p:spPr>
          <a:xfrm>
            <a:off x="2486827" y="1678562"/>
            <a:ext cx="6474293" cy="512402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6000" b="1" dirty="0">
                <a:solidFill>
                  <a:prstClr val="black"/>
                </a:solidFill>
              </a:rPr>
              <a:t>AOD</a:t>
            </a:r>
            <a:r>
              <a:rPr lang="ja-JP" altLang="en-US" sz="6000" b="1" dirty="0">
                <a:solidFill>
                  <a:prstClr val="black"/>
                </a:solidFill>
              </a:rPr>
              <a:t>　</a:t>
            </a:r>
            <a:r>
              <a:rPr lang="en-US" altLang="ja-JP" sz="4000" b="1" smtClean="0">
                <a:solidFill>
                  <a:prstClr val="black"/>
                </a:solidFill>
              </a:rPr>
              <a:t>Jul.13</a:t>
            </a:r>
            <a:r>
              <a:rPr lang="ja-JP" altLang="en-US" sz="4000" b="1" smtClean="0">
                <a:solidFill>
                  <a:prstClr val="black"/>
                </a:solidFill>
              </a:rPr>
              <a:t> </a:t>
            </a:r>
            <a:r>
              <a:rPr lang="en-US" altLang="ja-JP" sz="4000" b="1" dirty="0">
                <a:solidFill>
                  <a:prstClr val="black"/>
                </a:solidFill>
              </a:rPr>
              <a:t>at 12:00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093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1538</TotalTime>
  <Words>6</Words>
  <Application>Microsoft Office PowerPoint</Application>
  <PresentationFormat>ワイド画面</PresentationFormat>
  <Paragraphs>4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8" baseType="lpstr">
      <vt:lpstr>游ゴシック</vt:lpstr>
      <vt:lpstr>游ゴシック Light</vt:lpstr>
      <vt:lpstr>Arial</vt:lpstr>
      <vt:lpstr>Office テーマ</vt:lpstr>
      <vt:lpstr>Chiba　Campaign　2017 ひまわりモニタ</vt:lpstr>
      <vt:lpstr>Cloud type　Jul.13 at 12:00</vt:lpstr>
      <vt:lpstr>全天日射量　Jul.13 at 12:00</vt:lpstr>
      <vt:lpstr>AOD　Jul.13 at 12:00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Irielab</dc:creator>
  <cp:lastModifiedBy>Irielab</cp:lastModifiedBy>
  <cp:revision>11</cp:revision>
  <dcterms:created xsi:type="dcterms:W3CDTF">2017-07-11T06:09:43Z</dcterms:created>
  <dcterms:modified xsi:type="dcterms:W3CDTF">2017-07-13T05:10:36Z</dcterms:modified>
</cp:coreProperties>
</file>