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1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9560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626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33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33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26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74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02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0296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659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619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78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C7E8-85EF-4266-BF0A-2B065716C7E4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2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41418" y="2062889"/>
            <a:ext cx="9144000" cy="2387600"/>
          </a:xfrm>
        </p:spPr>
        <p:txBody>
          <a:bodyPr>
            <a:normAutofit fontScale="90000"/>
          </a:bodyPr>
          <a:lstStyle/>
          <a:p>
            <a:r>
              <a:rPr kumimoji="1" lang="en-US" altLang="ja-JP" sz="7200" b="1" dirty="0" smtClean="0"/>
              <a:t>Chiba</a:t>
            </a:r>
            <a:r>
              <a:rPr kumimoji="1" lang="ja-JP" altLang="en-US" sz="7200" b="1" dirty="0" smtClean="0"/>
              <a:t>　</a:t>
            </a:r>
            <a:r>
              <a:rPr kumimoji="1" lang="en-US" altLang="ja-JP" sz="7200" b="1" dirty="0" smtClean="0"/>
              <a:t>Campaign</a:t>
            </a:r>
            <a:r>
              <a:rPr kumimoji="1" lang="ja-JP" altLang="en-US" sz="7200" b="1" dirty="0" smtClean="0"/>
              <a:t>　</a:t>
            </a:r>
            <a:r>
              <a:rPr kumimoji="1" lang="en-US" altLang="ja-JP" sz="7200" b="1" dirty="0" smtClean="0"/>
              <a:t>2017</a:t>
            </a:r>
            <a:br>
              <a:rPr kumimoji="1" lang="en-US" altLang="ja-JP" sz="7200" b="1" dirty="0" smtClean="0"/>
            </a:br>
            <a:r>
              <a:rPr lang="ja-JP" altLang="en-US" sz="7200" b="1" dirty="0" smtClean="0"/>
              <a:t>全天日射量</a:t>
            </a:r>
            <a:endParaRPr kumimoji="1" lang="ja-JP" altLang="en-US" sz="72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41418" y="4995410"/>
            <a:ext cx="9144000" cy="1655762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8923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 smtClean="0"/>
              <a:t>全天</a:t>
            </a:r>
            <a:r>
              <a:rPr lang="ja-JP" altLang="en-US" b="1" dirty="0" smtClean="0"/>
              <a:t>日射量</a:t>
            </a:r>
            <a:r>
              <a:rPr lang="ja-JP" altLang="en-US" sz="2400" b="1" dirty="0"/>
              <a:t>（</a:t>
            </a:r>
            <a:r>
              <a:rPr lang="en-US" altLang="ja-JP" sz="2400" b="1" dirty="0" smtClean="0"/>
              <a:t>CM21</a:t>
            </a:r>
            <a:r>
              <a:rPr lang="en-US" altLang="ja-JP" sz="2400" b="1" dirty="0" smtClean="0"/>
              <a:t>,</a:t>
            </a:r>
            <a:r>
              <a:rPr lang="ja-JP" altLang="en-US" sz="2400" b="1" dirty="0" smtClean="0"/>
              <a:t>  </a:t>
            </a:r>
            <a:r>
              <a:rPr lang="en-US" altLang="ja-JP" sz="2400" b="1" dirty="0" smtClean="0"/>
              <a:t>CMP21</a:t>
            </a:r>
            <a:r>
              <a:rPr lang="ja-JP" altLang="en-US" sz="2400" b="1" dirty="0" err="1" smtClean="0"/>
              <a:t>，</a:t>
            </a:r>
            <a:r>
              <a:rPr lang="en-US" altLang="ja-JP" sz="2400" b="1" dirty="0" smtClean="0"/>
              <a:t>P</a:t>
            </a:r>
            <a:r>
              <a:rPr lang="en-US" altLang="ja-JP" sz="2400" b="1" dirty="0"/>
              <a:t>I</a:t>
            </a:r>
            <a:r>
              <a:rPr lang="ja-JP" altLang="en-US" sz="2400" b="1" dirty="0" smtClean="0"/>
              <a:t>）</a:t>
            </a:r>
            <a:r>
              <a:rPr lang="ja-JP" altLang="en-US" sz="2400" b="1" dirty="0" smtClean="0"/>
              <a:t>　</a:t>
            </a:r>
            <a:r>
              <a:rPr lang="en-US" altLang="ja-JP" b="1" dirty="0" smtClean="0"/>
              <a:t>Jul.1</a:t>
            </a:r>
            <a:r>
              <a:rPr lang="en-US" altLang="ja-JP" b="1" dirty="0"/>
              <a:t>1</a:t>
            </a:r>
            <a:endParaRPr kumimoji="1" lang="ja-JP" altLang="en-US" sz="2400" b="1" dirty="0"/>
          </a:p>
        </p:txBody>
      </p:sp>
      <p:sp>
        <p:nvSpPr>
          <p:cNvPr id="5" name="楕円 4"/>
          <p:cNvSpPr/>
          <p:nvPr/>
        </p:nvSpPr>
        <p:spPr>
          <a:xfrm>
            <a:off x="7898674" y="2290354"/>
            <a:ext cx="121920" cy="121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/>
          <p:cNvSpPr/>
          <p:nvPr/>
        </p:nvSpPr>
        <p:spPr>
          <a:xfrm>
            <a:off x="7898674" y="2547211"/>
            <a:ext cx="121920" cy="1219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10058400" cy="5029200"/>
          </a:xfrm>
          <a:prstGeom prst="rect">
            <a:avLst/>
          </a:prstGeom>
        </p:spPr>
      </p:pic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1088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 smtClean="0"/>
              <a:t>地上観測機器の</a:t>
            </a:r>
            <a:r>
              <a:rPr lang="ja-JP" altLang="en-US" b="1" dirty="0" smtClean="0"/>
              <a:t>精度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 </a:t>
            </a:r>
            <a:r>
              <a:rPr lang="ja-JP" altLang="en-US" b="1" dirty="0"/>
              <a:t>　</a:t>
            </a:r>
            <a:r>
              <a:rPr lang="en-US" altLang="ja-JP" b="1" dirty="0" smtClean="0"/>
              <a:t>Jul</a:t>
            </a:r>
            <a:r>
              <a:rPr lang="en-US" altLang="ja-JP" b="1" dirty="0" smtClean="0"/>
              <a:t>.</a:t>
            </a:r>
            <a:r>
              <a:rPr lang="en-US" altLang="ja-JP" b="1" dirty="0" smtClean="0"/>
              <a:t>11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90688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15</Words>
  <Application>Microsoft Office PowerPoint</Application>
  <PresentationFormat>ワイド画面</PresentationFormat>
  <Paragraphs>3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游ゴシック</vt:lpstr>
      <vt:lpstr>游ゴシック Light</vt:lpstr>
      <vt:lpstr>Arial</vt:lpstr>
      <vt:lpstr>Office テーマ</vt:lpstr>
      <vt:lpstr>Chiba　Campaign　2017 全天日射量</vt:lpstr>
      <vt:lpstr>全天日射量（CM21,  CMP21，PI）　Jul.11</vt:lpstr>
      <vt:lpstr>地上観測機器の精度 　Jul.11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Irielab</dc:creator>
  <cp:lastModifiedBy>Irielab</cp:lastModifiedBy>
  <cp:revision>11</cp:revision>
  <dcterms:created xsi:type="dcterms:W3CDTF">2017-06-22T03:23:51Z</dcterms:created>
  <dcterms:modified xsi:type="dcterms:W3CDTF">2017-07-13T03:22:03Z</dcterms:modified>
</cp:coreProperties>
</file>