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95479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95432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332935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551F1-04EB-496D-98A1-A3B57925C238}"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422912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E551F1-04EB-496D-98A1-A3B57925C238}"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65841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E551F1-04EB-496D-98A1-A3B57925C238}"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8901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E551F1-04EB-496D-98A1-A3B57925C238}" type="datetimeFigureOut">
              <a:rPr lang="en-US" smtClean="0"/>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275593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E551F1-04EB-496D-98A1-A3B57925C238}"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316745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551F1-04EB-496D-98A1-A3B57925C238}" type="datetimeFigureOut">
              <a:rPr lang="en-US" smtClean="0"/>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85075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551F1-04EB-496D-98A1-A3B57925C238}"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143489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E551F1-04EB-496D-98A1-A3B57925C238}"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A0C26-D7E5-4B01-B479-0D8A6FD0B8C6}" type="slidenum">
              <a:rPr lang="en-US" smtClean="0"/>
              <a:t>‹#›</a:t>
            </a:fld>
            <a:endParaRPr lang="en-US"/>
          </a:p>
        </p:txBody>
      </p:sp>
    </p:spTree>
    <p:extLst>
      <p:ext uri="{BB962C8B-B14F-4D97-AF65-F5344CB8AC3E}">
        <p14:creationId xmlns:p14="http://schemas.microsoft.com/office/powerpoint/2010/main" val="86205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551F1-04EB-496D-98A1-A3B57925C238}" type="datetimeFigureOut">
              <a:rPr lang="en-US" smtClean="0"/>
              <a:t>7/16/2017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A0C26-D7E5-4B01-B479-0D8A6FD0B8C6}" type="slidenum">
              <a:rPr lang="en-US" smtClean="0"/>
              <a:t>‹#›</a:t>
            </a:fld>
            <a:endParaRPr lang="en-US"/>
          </a:p>
        </p:txBody>
      </p:sp>
    </p:spTree>
    <p:extLst>
      <p:ext uri="{BB962C8B-B14F-4D97-AF65-F5344CB8AC3E}">
        <p14:creationId xmlns:p14="http://schemas.microsoft.com/office/powerpoint/2010/main" val="2044266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390"/>
            <a:ext cx="8941526" cy="1371600"/>
          </a:xfrm>
        </p:spPr>
        <p:txBody>
          <a:bodyPr>
            <a:noAutofit/>
          </a:bodyPr>
          <a:lstStyle/>
          <a:p>
            <a:pPr algn="ctr"/>
            <a:r>
              <a:rPr lang="en-US" sz="3000" b="1" dirty="0">
                <a:solidFill>
                  <a:srgbClr val="002060"/>
                </a:solidFill>
                <a:latin typeface="Bodoni MT" panose="02070603080606020203" pitchFamily="18" charset="0"/>
              </a:rPr>
              <a:t>          </a:t>
            </a:r>
            <a:r>
              <a:rPr lang="en-US" sz="3200" b="1" dirty="0">
                <a:solidFill>
                  <a:srgbClr val="002060"/>
                </a:solidFill>
                <a:latin typeface="Bodoni MT" panose="02070603080606020203" pitchFamily="18" charset="0"/>
              </a:rPr>
              <a:t>MAX-DOAS 2d plots for Chiba Campaign 2017</a:t>
            </a:r>
            <a:br>
              <a:rPr lang="en-US" sz="3200" b="1" dirty="0">
                <a:solidFill>
                  <a:srgbClr val="002060"/>
                </a:solidFill>
                <a:latin typeface="Bodoni MT" panose="02070603080606020203" pitchFamily="18" charset="0"/>
              </a:rPr>
            </a:br>
            <a:r>
              <a:rPr lang="en-US" sz="3200" b="1" dirty="0">
                <a:solidFill>
                  <a:srgbClr val="FF0000"/>
                </a:solidFill>
                <a:latin typeface="Bodoni MT" panose="02070603080606020203" pitchFamily="18" charset="0"/>
              </a:rPr>
              <a:t>Observation day </a:t>
            </a:r>
            <a:r>
              <a:rPr lang="en-US" sz="3200" b="1" dirty="0" smtClean="0">
                <a:solidFill>
                  <a:srgbClr val="FF0000"/>
                </a:solidFill>
                <a:latin typeface="Bodoni MT" panose="02070603080606020203" pitchFamily="18" charset="0"/>
              </a:rPr>
              <a:t>12: 07/22/2017</a:t>
            </a:r>
            <a:r>
              <a:rPr lang="en-US" sz="3200" b="1" dirty="0">
                <a:solidFill>
                  <a:srgbClr val="002060"/>
                </a:solidFill>
                <a:latin typeface="Bodoni MT" panose="02070603080606020203" pitchFamily="18" charset="0"/>
              </a:rPr>
              <a:t/>
            </a:r>
            <a:br>
              <a:rPr lang="en-US" sz="3200" b="1" dirty="0">
                <a:solidFill>
                  <a:srgbClr val="002060"/>
                </a:solidFill>
                <a:latin typeface="Bodoni MT" panose="02070603080606020203" pitchFamily="18" charset="0"/>
              </a:rPr>
            </a:br>
            <a:r>
              <a:rPr lang="en-US" sz="3200" b="1" dirty="0">
                <a:solidFill>
                  <a:srgbClr val="002060"/>
                </a:solidFill>
                <a:latin typeface="Bodoni MT" panose="02070603080606020203" pitchFamily="18" charset="0"/>
              </a:rPr>
              <a:t>Hoque</a:t>
            </a:r>
            <a:r>
              <a:rPr lang="en-US" sz="2700" b="1" dirty="0">
                <a:solidFill>
                  <a:srgbClr val="002060"/>
                </a:solidFill>
                <a:latin typeface="Bodoni MT" panose="02070603080606020203" pitchFamily="18" charset="0"/>
              </a:rPr>
              <a:t/>
            </a:r>
            <a:br>
              <a:rPr lang="en-US" sz="2700" b="1" dirty="0">
                <a:solidFill>
                  <a:srgbClr val="002060"/>
                </a:solidFill>
                <a:latin typeface="Bodoni MT" panose="02070603080606020203" pitchFamily="18" charset="0"/>
              </a:rPr>
            </a:br>
            <a:r>
              <a:rPr lang="en-US" sz="2700" b="1" dirty="0">
                <a:solidFill>
                  <a:srgbClr val="002060"/>
                </a:solidFill>
                <a:latin typeface="Bodoni MT" panose="02070603080606020203" pitchFamily="18" charset="0"/>
              </a:rPr>
              <a:t>   </a:t>
            </a:r>
          </a:p>
        </p:txBody>
      </p:sp>
    </p:spTree>
    <p:extLst>
      <p:ext uri="{BB962C8B-B14F-4D97-AF65-F5344CB8AC3E}">
        <p14:creationId xmlns:p14="http://schemas.microsoft.com/office/powerpoint/2010/main" val="426775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 y="1201783"/>
            <a:ext cx="8901503" cy="4323806"/>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82485" y="305637"/>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388412" y="192123"/>
            <a:ext cx="6222793" cy="600164"/>
          </a:xfrm>
          <a:prstGeom prst="rect">
            <a:avLst/>
          </a:prstGeom>
          <a:noFill/>
        </p:spPr>
        <p:txBody>
          <a:bodyPr wrap="square" rtlCol="0">
            <a:spAutoFit/>
          </a:bodyPr>
          <a:lstStyle/>
          <a:p>
            <a:r>
              <a:rPr lang="de-DE" sz="3300" b="1" dirty="0">
                <a:solidFill>
                  <a:srgbClr val="FFFF00"/>
                </a:solidFill>
              </a:rPr>
              <a:t>MAX-DOAS#1, North Direction </a:t>
            </a:r>
            <a:endParaRPr lang="en-US" sz="3300" b="1" dirty="0">
              <a:solidFill>
                <a:srgbClr val="FFFF00"/>
              </a:solidFill>
            </a:endParaRPr>
          </a:p>
        </p:txBody>
      </p:sp>
    </p:spTree>
    <p:extLst>
      <p:ext uri="{BB962C8B-B14F-4D97-AF65-F5344CB8AC3E}">
        <p14:creationId xmlns:p14="http://schemas.microsoft.com/office/powerpoint/2010/main" val="2747913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9" y="1428750"/>
            <a:ext cx="8569660" cy="4149089"/>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17170" y="235540"/>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310035" y="166226"/>
            <a:ext cx="6222793" cy="600164"/>
          </a:xfrm>
          <a:prstGeom prst="rect">
            <a:avLst/>
          </a:prstGeom>
          <a:noFill/>
        </p:spPr>
        <p:txBody>
          <a:bodyPr wrap="square" rtlCol="0">
            <a:spAutoFit/>
          </a:bodyPr>
          <a:lstStyle/>
          <a:p>
            <a:r>
              <a:rPr lang="de-DE" sz="3300" b="1" dirty="0">
                <a:solidFill>
                  <a:srgbClr val="FFFF00"/>
                </a:solidFill>
              </a:rPr>
              <a:t>MAX-DOAS#2, West Direction </a:t>
            </a:r>
            <a:endParaRPr lang="en-US" sz="3300" b="1" dirty="0">
              <a:solidFill>
                <a:srgbClr val="FFFF00"/>
              </a:solidFill>
            </a:endParaRPr>
          </a:p>
        </p:txBody>
      </p:sp>
    </p:spTree>
    <p:extLst>
      <p:ext uri="{BB962C8B-B14F-4D97-AF65-F5344CB8AC3E}">
        <p14:creationId xmlns:p14="http://schemas.microsoft.com/office/powerpoint/2010/main" val="222454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 y="1293223"/>
            <a:ext cx="8551908" cy="4389120"/>
          </a:xfrm>
          <a:prstGeom prst="rect">
            <a:avLst/>
          </a:prstGeom>
        </p:spPr>
      </p:pic>
      <p:sp>
        <p:nvSpPr>
          <p:cNvPr id="6" name="Rectangle 5"/>
          <p:cNvSpPr/>
          <p:nvPr/>
        </p:nvSpPr>
        <p:spPr>
          <a:xfrm>
            <a:off x="111035" y="153771"/>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82484" y="242302"/>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428638" y="173761"/>
            <a:ext cx="6222793" cy="600164"/>
          </a:xfrm>
          <a:prstGeom prst="rect">
            <a:avLst/>
          </a:prstGeom>
          <a:noFill/>
        </p:spPr>
        <p:txBody>
          <a:bodyPr wrap="square" rtlCol="0">
            <a:spAutoFit/>
          </a:bodyPr>
          <a:lstStyle/>
          <a:p>
            <a:r>
              <a:rPr lang="de-DE" sz="3300" b="1" dirty="0">
                <a:solidFill>
                  <a:srgbClr val="FFFF00"/>
                </a:solidFill>
              </a:rPr>
              <a:t>MAX-DOAS#3, East Direction </a:t>
            </a:r>
            <a:endParaRPr lang="en-US" sz="3300" b="1" dirty="0">
              <a:solidFill>
                <a:srgbClr val="FFFF00"/>
              </a:solidFill>
            </a:endParaRPr>
          </a:p>
        </p:txBody>
      </p:sp>
    </p:spTree>
    <p:extLst>
      <p:ext uri="{BB962C8B-B14F-4D97-AF65-F5344CB8AC3E}">
        <p14:creationId xmlns:p14="http://schemas.microsoft.com/office/powerpoint/2010/main" val="86275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35587"/>
            <a:ext cx="9078697" cy="3612950"/>
          </a:xfrm>
          <a:prstGeom prst="rect">
            <a:avLst/>
          </a:prstGeom>
        </p:spPr>
      </p:pic>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43050" y="142875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12" name="Rectangle 11"/>
          <p:cNvSpPr/>
          <p:nvPr/>
        </p:nvSpPr>
        <p:spPr>
          <a:xfrm>
            <a:off x="1543050" y="2400301"/>
            <a:ext cx="6457950" cy="1708160"/>
          </a:xfrm>
          <a:prstGeom prst="rect">
            <a:avLst/>
          </a:prstGeom>
        </p:spPr>
        <p:txBody>
          <a:bodyPr wrap="square">
            <a:spAutoFit/>
          </a:bodyPr>
          <a:lstStyle/>
          <a:p>
            <a:endParaRPr lang="de-DE" sz="1500" dirty="0">
              <a:latin typeface="Times New Roman" pitchFamily="18" charset="0"/>
              <a:cs typeface="Times New Roman" pitchFamily="18" charset="0"/>
            </a:endParaRPr>
          </a:p>
          <a:p>
            <a:r>
              <a:rPr lang="de-DE" sz="1500" dirty="0">
                <a:latin typeface="Times New Roman" pitchFamily="18" charset="0"/>
                <a:cs typeface="Times New Roman" pitchFamily="18" charset="0"/>
              </a:rPr>
              <a:t> </a:t>
            </a:r>
          </a:p>
          <a:p>
            <a:endParaRPr lang="de-DE" sz="1500" dirty="0">
              <a:latin typeface="Times New Roman" pitchFamily="18" charset="0"/>
              <a:cs typeface="Times New Roman" pitchFamily="18" charset="0"/>
            </a:endParaRPr>
          </a:p>
          <a:p>
            <a:endParaRPr lang="de-DE" sz="1500" dirty="0">
              <a:latin typeface="Times New Roman" pitchFamily="18" charset="0"/>
              <a:cs typeface="Times New Roman" pitchFamily="18" charset="0"/>
            </a:endParaRPr>
          </a:p>
          <a:p>
            <a:endParaRPr lang="de-DE" sz="1500" dirty="0"/>
          </a:p>
          <a:p>
            <a:endParaRPr lang="de-DE" sz="1500" dirty="0"/>
          </a:p>
          <a:p>
            <a:r>
              <a:rPr lang="de-DE" sz="1500" dirty="0"/>
              <a:t>  </a:t>
            </a:r>
            <a:endParaRPr lang="en-US" sz="1500" dirty="0"/>
          </a:p>
        </p:txBody>
      </p:sp>
      <p:sp>
        <p:nvSpPr>
          <p:cNvPr id="36" name="Rounded Rectangle 35"/>
          <p:cNvSpPr/>
          <p:nvPr/>
        </p:nvSpPr>
        <p:spPr>
          <a:xfrm>
            <a:off x="270846" y="281409"/>
            <a:ext cx="5543550"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270846" y="174599"/>
            <a:ext cx="6222793" cy="600164"/>
          </a:xfrm>
          <a:prstGeom prst="rect">
            <a:avLst/>
          </a:prstGeom>
          <a:noFill/>
        </p:spPr>
        <p:txBody>
          <a:bodyPr wrap="square" rtlCol="0">
            <a:spAutoFit/>
          </a:bodyPr>
          <a:lstStyle/>
          <a:p>
            <a:r>
              <a:rPr lang="de-DE" sz="3300" b="1" dirty="0">
                <a:solidFill>
                  <a:srgbClr val="FFFF00"/>
                </a:solidFill>
              </a:rPr>
              <a:t>MAX-DOAS#4, South Direction </a:t>
            </a:r>
            <a:endParaRPr lang="en-US" sz="3300" b="1" dirty="0">
              <a:solidFill>
                <a:srgbClr val="FFFF00"/>
              </a:solidFill>
            </a:endParaRPr>
          </a:p>
        </p:txBody>
      </p:sp>
    </p:spTree>
    <p:extLst>
      <p:ext uri="{BB962C8B-B14F-4D97-AF65-F5344CB8AC3E}">
        <p14:creationId xmlns:p14="http://schemas.microsoft.com/office/powerpoint/2010/main" val="947884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857250"/>
            <a:ext cx="6858000" cy="68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2" name="Rectangle 4"/>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2055" name="Rectangle 7"/>
          <p:cNvSpPr>
            <a:spLocks noChangeArrowheads="1"/>
          </p:cNvSpPr>
          <p:nvPr/>
        </p:nvSpPr>
        <p:spPr bwMode="auto">
          <a:xfrm>
            <a:off x="1143000" y="695668"/>
            <a:ext cx="186590" cy="323165"/>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de-DE" sz="1650">
                <a:latin typeface="Calibri" pitchFamily="34" charset="0"/>
                <a:ea typeface="Times New Roman" pitchFamily="18" charset="0"/>
                <a:cs typeface="Vrinda" pitchFamily="34" charset="0"/>
              </a:rPr>
              <a:t> </a:t>
            </a:r>
            <a:endParaRPr lang="de-DE" sz="1350">
              <a:latin typeface="Arial" pitchFamily="34" charset="0"/>
              <a:cs typeface="Arial" pitchFamily="34" charset="0"/>
            </a:endParaRPr>
          </a:p>
        </p:txBody>
      </p:sp>
      <p:sp>
        <p:nvSpPr>
          <p:cNvPr id="2056" name="Rectangle 8"/>
          <p:cNvSpPr>
            <a:spLocks noChangeArrowheads="1"/>
          </p:cNvSpPr>
          <p:nvPr/>
        </p:nvSpPr>
        <p:spPr bwMode="auto">
          <a:xfrm>
            <a:off x="1143000" y="1062209"/>
            <a:ext cx="159339" cy="161583"/>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r>
              <a:rPr lang="en-US" sz="600">
                <a:latin typeface="Arial" pitchFamily="34" charset="0"/>
                <a:cs typeface="Arial" pitchFamily="34" charset="0"/>
              </a:rPr>
              <a:t> </a:t>
            </a:r>
            <a:endParaRPr lang="en-US" sz="1350">
              <a:latin typeface="Arial" pitchFamily="34" charset="0"/>
              <a:cs typeface="Arial" pitchFamily="34" charset="0"/>
            </a:endParaRPr>
          </a:p>
        </p:txBody>
      </p:sp>
      <p:sp>
        <p:nvSpPr>
          <p:cNvPr id="2059" name="Rectangle 11"/>
          <p:cNvSpPr>
            <a:spLocks noChangeArrowheads="1"/>
          </p:cNvSpPr>
          <p:nvPr/>
        </p:nvSpPr>
        <p:spPr bwMode="auto">
          <a:xfrm>
            <a:off x="1143001" y="13474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cs typeface="Arial" pitchFamily="34" charset="0"/>
            </a:endParaRPr>
          </a:p>
        </p:txBody>
      </p:sp>
      <p:sp>
        <p:nvSpPr>
          <p:cNvPr id="2061" name="Rectangle 13"/>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4" name="Rectangle 13"/>
          <p:cNvSpPr/>
          <p:nvPr/>
        </p:nvSpPr>
        <p:spPr>
          <a:xfrm>
            <a:off x="1439652" y="1916833"/>
            <a:ext cx="5346594" cy="507831"/>
          </a:xfrm>
          <a:prstGeom prst="rect">
            <a:avLst/>
          </a:prstGeom>
        </p:spPr>
        <p:txBody>
          <a:bodyPr wrap="square">
            <a:spAutoFit/>
          </a:bodyPr>
          <a:lstStyle/>
          <a:p>
            <a:endParaRPr lang="en-GB" sz="1350" dirty="0"/>
          </a:p>
          <a:p>
            <a:endParaRPr lang="en-US" sz="1350" dirty="0"/>
          </a:p>
        </p:txBody>
      </p:sp>
      <p:sp>
        <p:nvSpPr>
          <p:cNvPr id="1028" name="Rectangle 4"/>
          <p:cNvSpPr>
            <a:spLocks noChangeArrowheads="1"/>
          </p:cNvSpPr>
          <p:nvPr/>
        </p:nvSpPr>
        <p:spPr bwMode="auto">
          <a:xfrm>
            <a:off x="1143001" y="89020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029" name="Rectangle 5"/>
          <p:cNvSpPr>
            <a:spLocks noChangeArrowheads="1"/>
          </p:cNvSpPr>
          <p:nvPr/>
        </p:nvSpPr>
        <p:spPr bwMode="auto">
          <a:xfrm>
            <a:off x="1143001" y="15188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cs typeface="Arial" pitchFamily="34" charset="0"/>
            </a:endParaRPr>
          </a:p>
        </p:txBody>
      </p:sp>
      <p:sp>
        <p:nvSpPr>
          <p:cNvPr id="26626" name="Rectangle 2"/>
          <p:cNvSpPr>
            <a:spLocks noChangeArrowheads="1"/>
          </p:cNvSpPr>
          <p:nvPr/>
        </p:nvSpPr>
        <p:spPr bwMode="auto">
          <a:xfrm>
            <a:off x="1143001" y="718751"/>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16" name="TextBox 15"/>
          <p:cNvSpPr txBox="1"/>
          <p:nvPr/>
        </p:nvSpPr>
        <p:spPr>
          <a:xfrm>
            <a:off x="113932" y="890201"/>
            <a:ext cx="9030068" cy="3139321"/>
          </a:xfrm>
          <a:prstGeom prst="rect">
            <a:avLst/>
          </a:prstGeom>
          <a:noFill/>
        </p:spPr>
        <p:txBody>
          <a:bodyPr wrap="square" rtlCol="0">
            <a:spAutoFit/>
          </a:bodyPr>
          <a:lstStyle/>
          <a:p>
            <a:pPr algn="just"/>
            <a:r>
              <a:rPr lang="en-US" dirty="0"/>
              <a:t> </a:t>
            </a:r>
            <a:r>
              <a:rPr lang="en-US" dirty="0" smtClean="0"/>
              <a:t>Overall a clear day . Although clouds were seen , according to the LIDAR images most of the time it was above 6km. In the first half of the day few clouds were seen  below 2km. The AEC distribution for 0-1 km shows a homogenous pattern in all the four directions. Only the AEC for 1-2 km shows a bit different pattern in the east direction (#3),which might be probably due to the lower clouds(&lt;2km)  seen during the day. NO2 concentration were below 5ppbv . The SO2 concentration in the east and south were more than 6 ppbv. The concentration in the respective directions were high  (&gt;6ppbv) in the morning and the level dropped  to ~2ppbv in the late evening, similar concentration level seen in the north (#1) and west (#2) direction. The morning time SO2 concentration in the north (#1) and west (#2) direction were less than 4ppbv.  The reasons are not very clear from the initial quick look. But it could be related to the long range transport impact that we have observed on the previous day i.e. 07/21/2017. </a:t>
            </a:r>
            <a:endParaRPr lang="en-US" sz="2000" dirty="0">
              <a:latin typeface="Arial" panose="020B0604020202020204" pitchFamily="34" charset="0"/>
              <a:cs typeface="Arial" panose="020B0604020202020204" pitchFamily="34" charset="0"/>
            </a:endParaRPr>
          </a:p>
        </p:txBody>
      </p:sp>
      <p:sp>
        <p:nvSpPr>
          <p:cNvPr id="13" name="Rounded Rectangle 12"/>
          <p:cNvSpPr/>
          <p:nvPr/>
        </p:nvSpPr>
        <p:spPr>
          <a:xfrm>
            <a:off x="247987" y="173294"/>
            <a:ext cx="7080276" cy="5516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p:cNvSpPr txBox="1"/>
          <p:nvPr/>
        </p:nvSpPr>
        <p:spPr>
          <a:xfrm>
            <a:off x="247986" y="134050"/>
            <a:ext cx="7315407" cy="584775"/>
          </a:xfrm>
          <a:prstGeom prst="rect">
            <a:avLst/>
          </a:prstGeom>
          <a:noFill/>
        </p:spPr>
        <p:txBody>
          <a:bodyPr wrap="square" rtlCol="0">
            <a:spAutoFit/>
          </a:bodyPr>
          <a:lstStyle/>
          <a:p>
            <a:r>
              <a:rPr lang="de-DE" sz="3200" b="1" dirty="0">
                <a:solidFill>
                  <a:srgbClr val="FFFF00"/>
                </a:solidFill>
              </a:rPr>
              <a:t>Comments after a quick look of  the plots </a:t>
            </a:r>
            <a:endParaRPr lang="en-US" sz="3200" b="1" dirty="0">
              <a:solidFill>
                <a:srgbClr val="FFFF00"/>
              </a:solidFill>
            </a:endParaRPr>
          </a:p>
        </p:txBody>
      </p:sp>
    </p:spTree>
    <p:extLst>
      <p:ext uri="{BB962C8B-B14F-4D97-AF65-F5344CB8AC3E}">
        <p14:creationId xmlns:p14="http://schemas.microsoft.com/office/powerpoint/2010/main" val="16437530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10651</TotalTime>
  <Words>50</Words>
  <Application>Microsoft Office PowerPoint</Application>
  <PresentationFormat>On-screen Show (4:3)</PresentationFormat>
  <Paragraphs>65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Bodoni MT</vt:lpstr>
      <vt:lpstr>Calibri</vt:lpstr>
      <vt:lpstr>Calibri Light</vt:lpstr>
      <vt:lpstr>Times New Roman</vt:lpstr>
      <vt:lpstr>Vrinda</vt:lpstr>
      <vt:lpstr>Office Theme</vt:lpstr>
      <vt:lpstr>          MAX-DOAS 2d plots for Chiba Campaign 2017 Observation day 12: 07/22/2017 Hoque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MAX-DOAS 2d plots for Chiba Campaign 2017 Observation day 1: 07/11/2017 Hoque</dc:title>
  <dc:creator>syedul hoque</dc:creator>
  <cp:lastModifiedBy>syedul hoque</cp:lastModifiedBy>
  <cp:revision>51</cp:revision>
  <dcterms:created xsi:type="dcterms:W3CDTF">2017-07-12T01:35:37Z</dcterms:created>
  <dcterms:modified xsi:type="dcterms:W3CDTF">2017-07-23T09:10:38Z</dcterms:modified>
</cp:coreProperties>
</file>