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9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2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1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6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7390"/>
            <a:ext cx="8941526" cy="13716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Bodoni MT" panose="02070603080606020203" pitchFamily="18" charset="0"/>
              </a:rPr>
              <a:t>          </a:t>
            </a: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MAX-DOAS 2d plots for Chiba Campaign 2017</a:t>
            </a:r>
            <a:b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Observation day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: 07/18/2017</a:t>
            </a: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Hoque</a:t>
            </a:r>
            <a: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677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4" y="1428751"/>
            <a:ext cx="8901503" cy="4462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82485" y="305637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88412" y="192123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MAX-DOAS#1, North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" y="1428751"/>
            <a:ext cx="8569660" cy="4188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17170" y="235540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10035" y="166226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MAX-DOAS#2, West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" y="1280160"/>
            <a:ext cx="8551908" cy="4297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035" y="153771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82484" y="242302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428638" y="173761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MAX-DOAS#3, East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19349"/>
            <a:ext cx="9078697" cy="40983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70846" y="281409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270846" y="174599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MAX-DOAS#4, South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43000" y="695668"/>
            <a:ext cx="1865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50"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endParaRPr lang="de-DE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143000" y="1062209"/>
            <a:ext cx="15933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latin typeface="Arial" pitchFamily="34" charset="0"/>
                <a:cs typeface="Arial" pitchFamily="34" charset="0"/>
              </a:rPr>
              <a:t> </a:t>
            </a: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143001" y="13474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439652" y="1916833"/>
            <a:ext cx="53465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  <a:p>
            <a:endParaRPr lang="en-US" sz="135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43001" y="15188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113932" y="890201"/>
            <a:ext cx="90300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very cloudy day on the eight day of the campaign. Clouds were detected around 2 km. So, the AEC distribution is not as homogenous we have observed during the very clear days or when clouds were above 3 km. Despite the different cloudy condition during the campaign AEC for 0-1 km was between 0.4km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0.2km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 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concentration (0-1km) was ~ 5ppbv and 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concentration (0-1km) was ~ 2ppbv  HCHO concentration (0-1km) varied between 2ppbv and 4ppbv, close to the background level (1-3 ppbv) concentration.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7987" y="173294"/>
            <a:ext cx="7080276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247986" y="134050"/>
            <a:ext cx="731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FF00"/>
                </a:solidFill>
              </a:rPr>
              <a:t>Comments after a quick look of  the plots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53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4630</TotalTime>
  <Words>50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Bodoni MT</vt:lpstr>
      <vt:lpstr>Calibri</vt:lpstr>
      <vt:lpstr>Calibri Light</vt:lpstr>
      <vt:lpstr>Times New Roman</vt:lpstr>
      <vt:lpstr>Vrinda</vt:lpstr>
      <vt:lpstr>Office Theme</vt:lpstr>
      <vt:lpstr>          MAX-DOAS 2d plots for Chiba Campaign 2017 Observation day 8: 07/18/2017 Hoque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2d plots for Chiba Campaign 2017 Observation day 1: 07/11/2017 Hoque</dc:title>
  <dc:creator>syedul hoque</dc:creator>
  <cp:lastModifiedBy>syedul hoque</cp:lastModifiedBy>
  <cp:revision>34</cp:revision>
  <dcterms:created xsi:type="dcterms:W3CDTF">2017-07-12T01:35:37Z</dcterms:created>
  <dcterms:modified xsi:type="dcterms:W3CDTF">2017-07-19T04:49:22Z</dcterms:modified>
</cp:coreProperties>
</file>