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2: 07/12/2017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" y="1538790"/>
            <a:ext cx="8601348" cy="4653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1214846"/>
            <a:ext cx="8569660" cy="4245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367366"/>
            <a:ext cx="8551908" cy="4119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531"/>
            <a:ext cx="9078699" cy="4297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675636" y="1142961"/>
            <a:ext cx="80764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07/12/2017 was a very clear day , according to the sky view and LIDAR images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The temporal variation of MAX-DOAS measurements in different directions were almost similar expect the instrument looking towards the east direction (MAX-DOAS#3). From a quick look of the sky view images,  clouds were visible in the east direction from 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:00 JST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According to the LIDAR images, the cloud heights were between 1 to 2 km. This could be the reason for the discrepancy seen in the measurements from the MAX-DOAS pointing to the east.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such cloud influence is the reason for the difference observed in the temporal distribution, further data and cloud screening can possibly  minimize the difference.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173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Bodoni MT</vt:lpstr>
      <vt:lpstr>Calibri</vt:lpstr>
      <vt:lpstr>Calibri Light</vt:lpstr>
      <vt:lpstr>Times New Roman</vt:lpstr>
      <vt:lpstr>Vrinda</vt:lpstr>
      <vt:lpstr>Wingdings</vt:lpstr>
      <vt:lpstr>Office Theme</vt:lpstr>
      <vt:lpstr>          MAX-DOAS 2d plots for Chiba Campaign 2017 Observation day 2: 07/12/2017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8</cp:revision>
  <dcterms:created xsi:type="dcterms:W3CDTF">2017-07-12T01:35:37Z</dcterms:created>
  <dcterms:modified xsi:type="dcterms:W3CDTF">2017-07-13T04:07:19Z</dcterms:modified>
</cp:coreProperties>
</file>