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083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90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4046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1968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0690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6448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927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4519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00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2865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72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D71D3E-D243-4FAE-9C63-C82F74DDD158}" type="datetimeFigureOut">
              <a:rPr lang="en-US" smtClean="0"/>
              <a:t>7/24/2017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924F6A-E2B5-42C8-9707-3A237BDD75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39106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Daily Report for Chiba Campaign (</a:t>
            </a:r>
            <a:r>
              <a:rPr lang="en-US" dirty="0" smtClean="0"/>
              <a:t>7/14 </a:t>
            </a:r>
            <a:r>
              <a:rPr lang="ja-JP" altLang="en-US" dirty="0" smtClean="0"/>
              <a:t>∼ </a:t>
            </a:r>
            <a:r>
              <a:rPr lang="en-US" altLang="ja-JP" dirty="0" smtClean="0"/>
              <a:t>7/23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23753" y="4441623"/>
            <a:ext cx="9144000" cy="1655762"/>
          </a:xfrm>
        </p:spPr>
        <p:txBody>
          <a:bodyPr/>
          <a:lstStyle/>
          <a:p>
            <a:pPr algn="r"/>
            <a:r>
              <a:rPr lang="en-US" dirty="0" smtClean="0"/>
              <a:t>Al </a:t>
            </a:r>
            <a:r>
              <a:rPr lang="en-US" dirty="0" err="1" smtClean="0"/>
              <a:t>Mashroor</a:t>
            </a:r>
            <a:r>
              <a:rPr lang="en-US" dirty="0" smtClean="0"/>
              <a:t> </a:t>
            </a:r>
            <a:r>
              <a:rPr lang="en-US" dirty="0" err="1" smtClean="0"/>
              <a:t>Fatmi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03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34145" y="257695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2.5 measured on </a:t>
            </a:r>
            <a:r>
              <a:rPr lang="en-US" dirty="0" smtClean="0"/>
              <a:t>7/14, 7/15 &amp; 7/16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378" y="858520"/>
            <a:ext cx="11612880" cy="54924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579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34145" y="257695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2.5 measured on </a:t>
            </a:r>
            <a:r>
              <a:rPr lang="en-US" dirty="0" smtClean="0"/>
              <a:t>7/17 &amp; 7/18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8393" y="739832"/>
            <a:ext cx="10199716" cy="52453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4482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34145" y="257695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2.5 measured on </a:t>
            </a:r>
            <a:r>
              <a:rPr lang="en-US" dirty="0" smtClean="0"/>
              <a:t>7/19 &amp; 7/20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6338"/>
            <a:ext cx="11687695" cy="4693920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1404851" y="5876403"/>
            <a:ext cx="97840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 striking deviation of PM </a:t>
            </a:r>
            <a:r>
              <a:rPr lang="en-US" dirty="0">
                <a:solidFill>
                  <a:srgbClr val="FF0000"/>
                </a:solidFill>
              </a:rPr>
              <a:t>2.5 value was </a:t>
            </a:r>
            <a:r>
              <a:rPr lang="en-US" dirty="0" smtClean="0">
                <a:solidFill>
                  <a:srgbClr val="FF0000"/>
                </a:solidFill>
              </a:rPr>
              <a:t>noted at </a:t>
            </a:r>
            <a:r>
              <a:rPr lang="en-US" dirty="0">
                <a:solidFill>
                  <a:srgbClr val="FF0000"/>
                </a:solidFill>
              </a:rPr>
              <a:t>9:00 </a:t>
            </a:r>
            <a:r>
              <a:rPr lang="en-US" dirty="0" smtClean="0">
                <a:solidFill>
                  <a:srgbClr val="FF0000"/>
                </a:solidFill>
              </a:rPr>
              <a:t>A.M these two days. However, according to the PM 2.5 prediction by </a:t>
            </a:r>
            <a:r>
              <a:rPr lang="en-US" dirty="0" err="1" smtClean="0">
                <a:solidFill>
                  <a:srgbClr val="FF0000"/>
                </a:solidFill>
              </a:rPr>
              <a:t>Yumimoto</a:t>
            </a:r>
            <a:r>
              <a:rPr lang="en-US" dirty="0" smtClean="0">
                <a:solidFill>
                  <a:srgbClr val="FF0000"/>
                </a:solidFill>
              </a:rPr>
              <a:t>-san, a variation of PM 2.5 value was expected on July 20 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32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3034145" y="257695"/>
            <a:ext cx="70575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Hourly mean value of PM 2.5 measured on </a:t>
            </a:r>
            <a:r>
              <a:rPr lang="en-US" dirty="0" smtClean="0"/>
              <a:t>7/21, 7/22 &amp; 7/23</a:t>
            </a:r>
            <a:endParaRPr lang="en-US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327" y="806334"/>
            <a:ext cx="10690168" cy="5652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034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99</Words>
  <Application>Microsoft Office PowerPoint</Application>
  <PresentationFormat>ワイド画面</PresentationFormat>
  <Paragraphs>7</Paragraphs>
  <Slides>5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11" baseType="lpstr">
      <vt:lpstr>游ゴシック</vt:lpstr>
      <vt:lpstr>游ゴシック Light</vt:lpstr>
      <vt:lpstr>Arial</vt:lpstr>
      <vt:lpstr>Calibri</vt:lpstr>
      <vt:lpstr>Calibri Light</vt:lpstr>
      <vt:lpstr>Office テーマ</vt:lpstr>
      <vt:lpstr>Daily Report for Chiba Campaign (7/14 ∼ 7/23)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Daily Report for Chiba Campaign (7/11)</dc:title>
  <dc:creator>test</dc:creator>
  <cp:lastModifiedBy>test</cp:lastModifiedBy>
  <cp:revision>5</cp:revision>
  <dcterms:created xsi:type="dcterms:W3CDTF">2017-07-12T05:48:57Z</dcterms:created>
  <dcterms:modified xsi:type="dcterms:W3CDTF">2017-07-24T04:48:31Z</dcterms:modified>
</cp:coreProperties>
</file>