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8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9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4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6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6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4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2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5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6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7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71D3E-D243-4FAE-9C63-C82F74DDD15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1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Report for Chiba Campaign (</a:t>
            </a:r>
            <a:r>
              <a:rPr lang="en-US" dirty="0" smtClean="0"/>
              <a:t>7/12)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23753" y="4441623"/>
            <a:ext cx="9144000" cy="1655762"/>
          </a:xfrm>
        </p:spPr>
        <p:txBody>
          <a:bodyPr/>
          <a:lstStyle/>
          <a:p>
            <a:pPr algn="r"/>
            <a:r>
              <a:rPr lang="en-US" dirty="0" smtClean="0"/>
              <a:t>Al </a:t>
            </a:r>
            <a:r>
              <a:rPr lang="en-US" dirty="0" err="1" smtClean="0"/>
              <a:t>Mashroor</a:t>
            </a:r>
            <a:r>
              <a:rPr lang="en-US" dirty="0" smtClean="0"/>
              <a:t> </a:t>
            </a:r>
            <a:r>
              <a:rPr lang="en-US" dirty="0" err="1" smtClean="0"/>
              <a:t>Fatmi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2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034145" y="257695"/>
            <a:ext cx="7057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Hourly mean value of PM </a:t>
            </a:r>
            <a:r>
              <a:rPr lang="en-US" dirty="0" smtClean="0"/>
              <a:t>2.5 </a:t>
            </a:r>
            <a:r>
              <a:rPr lang="en-US" dirty="0" smtClean="0"/>
              <a:t>measured </a:t>
            </a:r>
            <a:r>
              <a:rPr lang="en-US" dirty="0" smtClean="0"/>
              <a:t>on </a:t>
            </a:r>
            <a:r>
              <a:rPr lang="en-US" dirty="0" smtClean="0"/>
              <a:t>7/12</a:t>
            </a:r>
            <a:endParaRPr 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3" y="726779"/>
            <a:ext cx="11030989" cy="5642033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435629" y="6386700"/>
            <a:ext cx="778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Variation of value of PM 2.5 was observed comparing to the previous two days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57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6" y="1149466"/>
            <a:ext cx="11573494" cy="540096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60567" y="415636"/>
            <a:ext cx="7057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Hourly mean value of PM </a:t>
            </a:r>
            <a:r>
              <a:rPr lang="en-US" dirty="0" smtClean="0"/>
              <a:t>2.5 </a:t>
            </a:r>
            <a:r>
              <a:rPr lang="en-US" dirty="0" smtClean="0"/>
              <a:t>measured </a:t>
            </a:r>
            <a:r>
              <a:rPr lang="en-US" dirty="0" smtClean="0"/>
              <a:t>on </a:t>
            </a:r>
            <a:r>
              <a:rPr lang="en-US" dirty="0" smtClean="0"/>
              <a:t>7/11 &amp; 7/10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4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45</Words>
  <Application>Microsoft Office PowerPoint</Application>
  <PresentationFormat>ワイド画面</PresentationFormat>
  <Paragraphs>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Daily Report for Chiba Campaign (7/12)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Report for Chiba Campaign (7/11)</dc:title>
  <dc:creator>test</dc:creator>
  <cp:lastModifiedBy>test</cp:lastModifiedBy>
  <cp:revision>2</cp:revision>
  <dcterms:created xsi:type="dcterms:W3CDTF">2017-07-12T05:48:57Z</dcterms:created>
  <dcterms:modified xsi:type="dcterms:W3CDTF">2017-07-13T07:05:06Z</dcterms:modified>
</cp:coreProperties>
</file>