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D3E-D243-4FAE-9C63-C82F74DDD1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for Chiba Campaign (7/11)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2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6" y="1149466"/>
            <a:ext cx="11573494" cy="540096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460567" y="415636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PM 2.5 value measured on 7/10 &amp; 7/11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7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Daily Report for Chiba Campaign (7/11)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for Chiba Campaign (7/11)</dc:title>
  <dc:creator>test</dc:creator>
  <cp:lastModifiedBy>test</cp:lastModifiedBy>
  <cp:revision>1</cp:revision>
  <dcterms:created xsi:type="dcterms:W3CDTF">2017-07-12T05:48:57Z</dcterms:created>
  <dcterms:modified xsi:type="dcterms:W3CDTF">2017-07-12T05:49:21Z</dcterms:modified>
</cp:coreProperties>
</file>